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Kulim Park"/>
      <p:regular r:id="rId16"/>
      <p:bold r:id="rId17"/>
      <p:italic r:id="rId18"/>
      <p:boldItalic r:id="rId19"/>
    </p:embeddedFont>
    <p:embeddedFont>
      <p:font typeface="Manrope"/>
      <p:regular r:id="rId20"/>
      <p:bold r:id="rId21"/>
    </p:embeddedFont>
    <p:embeddedFont>
      <p:font typeface="PT Sans"/>
      <p:regular r:id="rId22"/>
      <p:bold r:id="rId23"/>
      <p:italic r:id="rId24"/>
      <p:boldItalic r:id="rId25"/>
    </p:embeddedFont>
    <p:embeddedFont>
      <p:font typeface="Kulim Park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Manrope-regular.fntdata"/><Relationship Id="rId22" Type="http://schemas.openxmlformats.org/officeDocument/2006/relationships/font" Target="fonts/PTSans-regular.fntdata"/><Relationship Id="rId21" Type="http://schemas.openxmlformats.org/officeDocument/2006/relationships/font" Target="fonts/Manrope-bold.fntdata"/><Relationship Id="rId24" Type="http://schemas.openxmlformats.org/officeDocument/2006/relationships/font" Target="fonts/PTSans-italic.fntdata"/><Relationship Id="rId23" Type="http://schemas.openxmlformats.org/officeDocument/2006/relationships/font" Target="fonts/PTSans-bold.fntdata"/><Relationship Id="rId26" Type="http://schemas.openxmlformats.org/officeDocument/2006/relationships/font" Target="fonts/KulimParkSemiBold-regular.fntdata"/><Relationship Id="rId25" Type="http://schemas.openxmlformats.org/officeDocument/2006/relationships/font" Target="fonts/PTSans-boldItalic.fntdata"/><Relationship Id="rId28" Type="http://schemas.openxmlformats.org/officeDocument/2006/relationships/font" Target="fonts/KulimParkSemiBold-italic.fntdata"/><Relationship Id="rId27" Type="http://schemas.openxmlformats.org/officeDocument/2006/relationships/font" Target="fonts/KulimParkSemiBold-bold.fntdata"/><Relationship Id="rId29" Type="http://schemas.openxmlformats.org/officeDocument/2006/relationships/font" Target="fonts/KulimPark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KulimPark-bold.fntdata"/><Relationship Id="rId16" Type="http://schemas.openxmlformats.org/officeDocument/2006/relationships/font" Target="fonts/KulimPark-regular.fntdata"/><Relationship Id="rId19" Type="http://schemas.openxmlformats.org/officeDocument/2006/relationships/font" Target="fonts/KulimPark-boldItalic.fntdata"/><Relationship Id="rId18" Type="http://schemas.openxmlformats.org/officeDocument/2006/relationships/font" Target="fonts/KulimPark-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Greetings/Good morning </a:t>
            </a:r>
            <a:r>
              <a:rPr lang="en-US"/>
              <a:t>esteemed</a:t>
            </a:r>
            <a:r>
              <a:rPr lang="en-US"/>
              <a:t> </a:t>
            </a:r>
            <a:r>
              <a:rPr lang="en-US"/>
              <a:t>judges, teachers, and everyone present at today's research competition. I would like to present on behalf of our group a summary of the research topic we have conducted. Our research aims to improve the sampling efficiency in the search space of the MPBoot method by integrating the tree bisection and reconnection (TBR) into MPBoot and combining tree transformation using the ant colony optimization algorithm.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1836d59fd5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1836d59fd5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sincerely appreciate the conference for their attention and listening.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MPBoot is a tool for solving the problem of analyzing bootstrap evolutionary trees, which means that in addition to building the evolutionary trees of species, MPBoot also estimates the reliability of the edges in the trees. The strength of MPBoot compared to other tools is that it uses an approximation method, which gives it an advantage in terms of time efficiency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Currently, MPBoot only uses the SPR transformation for all phases of the algorithm. Therefore, if we use the TBR transformation comprehensively instead of SPR, it may lead to the creation of more accurate MP trees and bootstrap sets. However, integrating TBR into MPBoot is a challenging and complex task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1836d59f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1836d59f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solution, our group proposes a method for quickly calculating the MP score after 1 TBR operation, along with two search strategies that perform better on hill-climbing, called MPBoot-TBR-best and MPBoot-TBR-better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After successfully integrating the TBR transformation, our group proposes the MPBoot-ACO approach, which combines the three commonly used tree transformations NNI, SPR, and TBR, using an ant colony optimization algorithm to exploit the strengths of each transformation based on the input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Our group has implemented and conducted experiments on the proposed MPBoot-TBR and MPBoot-ACO versions. The results showed that the MPBoot-TBR versions achieved better MP scores than the original version and had comparable processing times.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MPBoot-ACO version, which uses the ant colony optimization algorithm, yields better results in terms of MP scores and is faster than MPBoot-TBR.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work of the team can be widely applied in bioinformatics research, as evolutionary analysis is an essential part of many fields such as taxonomy, epidemiology, optimizing DNA editing programs, vaccine research, and choosing animal models for drug testing.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836d59fd5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21836d59fd5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With improved sampling performance, high applicability and open-source code published, we believe that our work will be widely used in other bioinformatics research.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 name="Shape 9"/>
        <p:cNvGrpSpPr/>
        <p:nvPr/>
      </p:nvGrpSpPr>
      <p:grpSpPr>
        <a:xfrm>
          <a:off x="0" y="0"/>
          <a:ext cx="0" cy="0"/>
          <a:chOff x="0" y="0"/>
          <a:chExt cx="0" cy="0"/>
        </a:xfrm>
      </p:grpSpPr>
      <p:sp>
        <p:nvSpPr>
          <p:cNvPr id="10" name="Google Shape;10;p2"/>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type="title"/>
          </p:nvPr>
        </p:nvSpPr>
        <p:spPr>
          <a:xfrm>
            <a:off x="1699900" y="2520537"/>
            <a:ext cx="27369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 name="Google Shape;17;p2"/>
          <p:cNvSpPr txBox="1"/>
          <p:nvPr>
            <p:ph idx="1" type="subTitle"/>
          </p:nvPr>
        </p:nvSpPr>
        <p:spPr>
          <a:xfrm>
            <a:off x="1699975" y="3065348"/>
            <a:ext cx="27369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 name="Google Shape;18;p2"/>
          <p:cNvSpPr txBox="1"/>
          <p:nvPr>
            <p:ph idx="2" type="title"/>
          </p:nvPr>
        </p:nvSpPr>
        <p:spPr>
          <a:xfrm>
            <a:off x="4707338" y="2520537"/>
            <a:ext cx="2736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 name="Google Shape;19;p2"/>
          <p:cNvSpPr txBox="1"/>
          <p:nvPr>
            <p:ph idx="3" type="subTitle"/>
          </p:nvPr>
        </p:nvSpPr>
        <p:spPr>
          <a:xfrm>
            <a:off x="4707501" y="3065348"/>
            <a:ext cx="27366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 name="Google Shape;20;p2"/>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 name="Google Shape;21;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11"/>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1" name="Google Shape;131;p11"/>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algn="l">
              <a:lnSpc>
                <a:spcPct val="100000"/>
              </a:lnSpc>
              <a:spcBef>
                <a:spcPts val="0"/>
              </a:spcBef>
              <a:spcAft>
                <a:spcPts val="0"/>
              </a:spcAft>
              <a:buSzPts val="1600"/>
              <a:buChar char="●"/>
              <a:defRPr sz="1250">
                <a:latin typeface="Manrope"/>
                <a:ea typeface="Manrope"/>
                <a:cs typeface="Manrope"/>
                <a:sym typeface="Manrope"/>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132" name="Google Shape;132;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12"/>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2"/>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2"/>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2"/>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2"/>
          <p:cNvSpPr txBox="1"/>
          <p:nvPr>
            <p:ph type="title"/>
          </p:nvPr>
        </p:nvSpPr>
        <p:spPr>
          <a:xfrm>
            <a:off x="1796850" y="1301800"/>
            <a:ext cx="5550300" cy="2539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3" name="Google Shape;143;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1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3"/>
          <p:cNvSpPr txBox="1"/>
          <p:nvPr>
            <p:ph type="title"/>
          </p:nvPr>
        </p:nvSpPr>
        <p:spPr>
          <a:xfrm>
            <a:off x="723300" y="1383125"/>
            <a:ext cx="4510500" cy="92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3" name="Google Shape;153;p13"/>
          <p:cNvSpPr txBox="1"/>
          <p:nvPr>
            <p:ph idx="1" type="subTitle"/>
          </p:nvPr>
        </p:nvSpPr>
        <p:spPr>
          <a:xfrm>
            <a:off x="723300" y="2328475"/>
            <a:ext cx="4359900" cy="14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4" name="Google Shape;1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14"/>
          <p:cNvSpPr/>
          <p:nvPr/>
        </p:nvSpPr>
        <p:spPr>
          <a:xfrm rot="2839443">
            <a:off x="-336718" y="275298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3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4"/>
          <p:cNvSpPr/>
          <p:nvPr/>
        </p:nvSpPr>
        <p:spPr>
          <a:xfrm rot="-10285629">
            <a:off x="4072449" y="-37420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4"/>
          <p:cNvSpPr/>
          <p:nvPr/>
        </p:nvSpPr>
        <p:spPr>
          <a:xfrm flipH="1">
            <a:off x="74848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4"/>
          <p:cNvSpPr/>
          <p:nvPr/>
        </p:nvSpPr>
        <p:spPr>
          <a:xfrm flipH="1" rot="9555841">
            <a:off x="61417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4"/>
          <p:cNvSpPr/>
          <p:nvPr/>
        </p:nvSpPr>
        <p:spPr>
          <a:xfrm rot="-1478505">
            <a:off x="-4010126" y="-5581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txBox="1"/>
          <p:nvPr>
            <p:ph type="title"/>
          </p:nvPr>
        </p:nvSpPr>
        <p:spPr>
          <a:xfrm>
            <a:off x="723300" y="1315950"/>
            <a:ext cx="2771700" cy="25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6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62" name="Google Shape;162;p14"/>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17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15"/>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txBox="1"/>
          <p:nvPr>
            <p:ph hasCustomPrompt="1" type="title"/>
          </p:nvPr>
        </p:nvSpPr>
        <p:spPr>
          <a:xfrm>
            <a:off x="1248600" y="1528200"/>
            <a:ext cx="6646800" cy="153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11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2" name="Google Shape;172;p15"/>
          <p:cNvSpPr txBox="1"/>
          <p:nvPr>
            <p:ph idx="1" type="subTitle"/>
          </p:nvPr>
        </p:nvSpPr>
        <p:spPr>
          <a:xfrm>
            <a:off x="1248450" y="3114175"/>
            <a:ext cx="66468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3" name="Google Shape;1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74" name="Shape 174"/>
        <p:cNvGrpSpPr/>
        <p:nvPr/>
      </p:nvGrpSpPr>
      <p:grpSpPr>
        <a:xfrm>
          <a:off x="0" y="0"/>
          <a:ext cx="0" cy="0"/>
          <a:chOff x="0" y="0"/>
          <a:chExt cx="0" cy="0"/>
        </a:xfrm>
      </p:grpSpPr>
      <p:sp>
        <p:nvSpPr>
          <p:cNvPr id="175" name="Google Shape;175;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76" name="Shape 176"/>
        <p:cNvGrpSpPr/>
        <p:nvPr/>
      </p:nvGrpSpPr>
      <p:grpSpPr>
        <a:xfrm>
          <a:off x="0" y="0"/>
          <a:ext cx="0" cy="0"/>
          <a:chOff x="0" y="0"/>
          <a:chExt cx="0" cy="0"/>
        </a:xfrm>
      </p:grpSpPr>
      <p:sp>
        <p:nvSpPr>
          <p:cNvPr id="177" name="Google Shape;177;p17"/>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3" name="Google Shape;183;p17"/>
          <p:cNvSpPr txBox="1"/>
          <p:nvPr>
            <p:ph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4" name="Google Shape;184;p17"/>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5" name="Google Shape;185;p17"/>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87" name="Shape 187"/>
        <p:cNvGrpSpPr/>
        <p:nvPr/>
      </p:nvGrpSpPr>
      <p:grpSpPr>
        <a:xfrm>
          <a:off x="0" y="0"/>
          <a:ext cx="0" cy="0"/>
          <a:chOff x="0" y="0"/>
          <a:chExt cx="0" cy="0"/>
        </a:xfrm>
      </p:grpSpPr>
      <p:sp>
        <p:nvSpPr>
          <p:cNvPr id="188" name="Google Shape;188;p1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4" name="Google Shape;194;p18"/>
          <p:cNvSpPr txBox="1"/>
          <p:nvPr>
            <p:ph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5" name="Google Shape;195;p18"/>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6" name="Google Shape;196;p1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98" name="Shape 198"/>
        <p:cNvGrpSpPr/>
        <p:nvPr/>
      </p:nvGrpSpPr>
      <p:grpSpPr>
        <a:xfrm>
          <a:off x="0" y="0"/>
          <a:ext cx="0" cy="0"/>
          <a:chOff x="0" y="0"/>
          <a:chExt cx="0" cy="0"/>
        </a:xfrm>
      </p:grpSpPr>
      <p:sp>
        <p:nvSpPr>
          <p:cNvPr id="199" name="Google Shape;199;p19"/>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9"/>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9"/>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9"/>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5" name="Google Shape;205;p19"/>
          <p:cNvSpPr txBox="1"/>
          <p:nvPr>
            <p:ph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6" name="Google Shape;206;p19"/>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7" name="Google Shape;207;p19"/>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9" name="Shape 209"/>
        <p:cNvGrpSpPr/>
        <p:nvPr/>
      </p:nvGrpSpPr>
      <p:grpSpPr>
        <a:xfrm>
          <a:off x="0" y="0"/>
          <a:ext cx="0" cy="0"/>
          <a:chOff x="0" y="0"/>
          <a:chExt cx="0" cy="0"/>
        </a:xfrm>
      </p:grpSpPr>
      <p:sp>
        <p:nvSpPr>
          <p:cNvPr id="210" name="Google Shape;210;p20"/>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0"/>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0"/>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0"/>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0"/>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0"/>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0"/>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0"/>
          <p:cNvSpPr txBox="1"/>
          <p:nvPr>
            <p:ph type="title"/>
          </p:nvPr>
        </p:nvSpPr>
        <p:spPr>
          <a:xfrm>
            <a:off x="73277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1" name="Google Shape;221;p20"/>
          <p:cNvSpPr txBox="1"/>
          <p:nvPr>
            <p:ph idx="1" type="subTitle"/>
          </p:nvPr>
        </p:nvSpPr>
        <p:spPr>
          <a:xfrm>
            <a:off x="73278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2" name="Google Shape;222;p20"/>
          <p:cNvSpPr txBox="1"/>
          <p:nvPr>
            <p:ph idx="2" type="title"/>
          </p:nvPr>
        </p:nvSpPr>
        <p:spPr>
          <a:xfrm>
            <a:off x="73277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3" name="Google Shape;223;p20"/>
          <p:cNvSpPr txBox="1"/>
          <p:nvPr>
            <p:ph idx="3" type="title"/>
          </p:nvPr>
        </p:nvSpPr>
        <p:spPr>
          <a:xfrm>
            <a:off x="268025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4" name="Google Shape;224;p20"/>
          <p:cNvSpPr txBox="1"/>
          <p:nvPr>
            <p:ph idx="4" type="subTitle"/>
          </p:nvPr>
        </p:nvSpPr>
        <p:spPr>
          <a:xfrm>
            <a:off x="268026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5" name="Google Shape;225;p20"/>
          <p:cNvSpPr txBox="1"/>
          <p:nvPr>
            <p:ph idx="5" type="title"/>
          </p:nvPr>
        </p:nvSpPr>
        <p:spPr>
          <a:xfrm>
            <a:off x="462772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6" name="Google Shape;226;p20"/>
          <p:cNvSpPr txBox="1"/>
          <p:nvPr>
            <p:ph idx="6" type="subTitle"/>
          </p:nvPr>
        </p:nvSpPr>
        <p:spPr>
          <a:xfrm>
            <a:off x="462773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7" name="Google Shape;227;p20"/>
          <p:cNvSpPr txBox="1"/>
          <p:nvPr>
            <p:ph idx="7" type="title"/>
          </p:nvPr>
        </p:nvSpPr>
        <p:spPr>
          <a:xfrm>
            <a:off x="657520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8" name="Google Shape;228;p20"/>
          <p:cNvSpPr txBox="1"/>
          <p:nvPr>
            <p:ph idx="8" type="subTitle"/>
          </p:nvPr>
        </p:nvSpPr>
        <p:spPr>
          <a:xfrm>
            <a:off x="657521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9" name="Google Shape;229;p20"/>
          <p:cNvSpPr txBox="1"/>
          <p:nvPr>
            <p:ph idx="9" type="title"/>
          </p:nvPr>
        </p:nvSpPr>
        <p:spPr>
          <a:xfrm>
            <a:off x="268024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0" name="Google Shape;230;p20"/>
          <p:cNvSpPr txBox="1"/>
          <p:nvPr>
            <p:ph idx="13" type="title"/>
          </p:nvPr>
        </p:nvSpPr>
        <p:spPr>
          <a:xfrm>
            <a:off x="4627721"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1" name="Google Shape;231;p20"/>
          <p:cNvSpPr txBox="1"/>
          <p:nvPr>
            <p:ph idx="14" type="title"/>
          </p:nvPr>
        </p:nvSpPr>
        <p:spPr>
          <a:xfrm>
            <a:off x="657519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2" name="Google Shape;232;p2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3" name="Google Shape;233;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2" name="Shape 22"/>
        <p:cNvGrpSpPr/>
        <p:nvPr/>
      </p:nvGrpSpPr>
      <p:grpSpPr>
        <a:xfrm>
          <a:off x="0" y="0"/>
          <a:ext cx="0" cy="0"/>
          <a:chOff x="0" y="0"/>
          <a:chExt cx="0" cy="0"/>
        </a:xfrm>
      </p:grpSpPr>
      <p:sp>
        <p:nvSpPr>
          <p:cNvPr id="23" name="Google Shape;23;p3"/>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idx="1" type="subTitle"/>
          </p:nvPr>
        </p:nvSpPr>
        <p:spPr>
          <a:xfrm>
            <a:off x="1536900" y="2291463"/>
            <a:ext cx="3035100" cy="13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 name="Google Shape;28;p3"/>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 name="Google Shape;30;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4" name="Shape 234"/>
        <p:cNvGrpSpPr/>
        <p:nvPr/>
      </p:nvGrpSpPr>
      <p:grpSpPr>
        <a:xfrm>
          <a:off x="0" y="0"/>
          <a:ext cx="0" cy="0"/>
          <a:chOff x="0" y="0"/>
          <a:chExt cx="0" cy="0"/>
        </a:xfrm>
      </p:grpSpPr>
      <p:sp>
        <p:nvSpPr>
          <p:cNvPr id="235" name="Google Shape;235;p21"/>
          <p:cNvSpPr txBox="1"/>
          <p:nvPr>
            <p:ph type="title"/>
          </p:nvPr>
        </p:nvSpPr>
        <p:spPr>
          <a:xfrm>
            <a:off x="723300" y="3402013"/>
            <a:ext cx="38487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6" name="Google Shape;236;p21"/>
          <p:cNvSpPr txBox="1"/>
          <p:nvPr>
            <p:ph idx="1" type="subTitle"/>
          </p:nvPr>
        </p:nvSpPr>
        <p:spPr>
          <a:xfrm>
            <a:off x="723350" y="822500"/>
            <a:ext cx="4902000" cy="207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7" name="Google Shape;23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238" name="Shape 238"/>
        <p:cNvGrpSpPr/>
        <p:nvPr/>
      </p:nvGrpSpPr>
      <p:grpSpPr>
        <a:xfrm>
          <a:off x="0" y="0"/>
          <a:ext cx="0" cy="0"/>
          <a:chOff x="0" y="0"/>
          <a:chExt cx="0" cy="0"/>
        </a:xfrm>
      </p:grpSpPr>
      <p:sp>
        <p:nvSpPr>
          <p:cNvPr id="239" name="Google Shape;239;p22"/>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2"/>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2"/>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2"/>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2"/>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2"/>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2"/>
          <p:cNvSpPr txBox="1"/>
          <p:nvPr>
            <p:ph type="title"/>
          </p:nvPr>
        </p:nvSpPr>
        <p:spPr>
          <a:xfrm>
            <a:off x="2064826" y="3261285"/>
            <a:ext cx="50145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7" name="Google Shape;247;p22"/>
          <p:cNvSpPr txBox="1"/>
          <p:nvPr>
            <p:ph idx="1" type="subTitle"/>
          </p:nvPr>
        </p:nvSpPr>
        <p:spPr>
          <a:xfrm>
            <a:off x="1378650" y="1348062"/>
            <a:ext cx="6386700" cy="141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8" name="Google Shape;248;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49" name="Shape 249"/>
        <p:cNvGrpSpPr/>
        <p:nvPr/>
      </p:nvGrpSpPr>
      <p:grpSpPr>
        <a:xfrm>
          <a:off x="0" y="0"/>
          <a:ext cx="0" cy="0"/>
          <a:chOff x="0" y="0"/>
          <a:chExt cx="0" cy="0"/>
        </a:xfrm>
      </p:grpSpPr>
      <p:sp>
        <p:nvSpPr>
          <p:cNvPr id="250" name="Google Shape;250;p23"/>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8" name="Google Shape;258;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259" name="Shape 259"/>
        <p:cNvGrpSpPr/>
        <p:nvPr/>
      </p:nvGrpSpPr>
      <p:grpSpPr>
        <a:xfrm>
          <a:off x="0" y="0"/>
          <a:ext cx="0" cy="0"/>
          <a:chOff x="0" y="0"/>
          <a:chExt cx="0" cy="0"/>
        </a:xfrm>
      </p:grpSpPr>
      <p:sp>
        <p:nvSpPr>
          <p:cNvPr id="260" name="Google Shape;260;p24"/>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4"/>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8" name="Google Shape;26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69" name="Shape 269"/>
        <p:cNvGrpSpPr/>
        <p:nvPr/>
      </p:nvGrpSpPr>
      <p:grpSpPr>
        <a:xfrm>
          <a:off x="0" y="0"/>
          <a:ext cx="0" cy="0"/>
          <a:chOff x="0" y="0"/>
          <a:chExt cx="0" cy="0"/>
        </a:xfrm>
      </p:grpSpPr>
      <p:sp>
        <p:nvSpPr>
          <p:cNvPr id="270" name="Google Shape;270;p2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1" name="Google Shape;271;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72" name="Shape 272"/>
        <p:cNvGrpSpPr/>
        <p:nvPr/>
      </p:nvGrpSpPr>
      <p:grpSpPr>
        <a:xfrm>
          <a:off x="0" y="0"/>
          <a:ext cx="0" cy="0"/>
          <a:chOff x="0" y="0"/>
          <a:chExt cx="0" cy="0"/>
        </a:xfrm>
      </p:grpSpPr>
      <p:sp>
        <p:nvSpPr>
          <p:cNvPr id="273" name="Google Shape;273;p26"/>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6"/>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6"/>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6"/>
          <p:cNvSpPr txBox="1"/>
          <p:nvPr>
            <p:ph type="title"/>
          </p:nvPr>
        </p:nvSpPr>
        <p:spPr>
          <a:xfrm>
            <a:off x="1749775" y="1339400"/>
            <a:ext cx="5644500" cy="153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1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0" name="Google Shape;280;p26"/>
          <p:cNvSpPr txBox="1"/>
          <p:nvPr>
            <p:ph idx="1" type="subTitle"/>
          </p:nvPr>
        </p:nvSpPr>
        <p:spPr>
          <a:xfrm>
            <a:off x="2153800" y="2874400"/>
            <a:ext cx="4836900" cy="92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1" name="Google Shape;28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82" name="Shape 282"/>
        <p:cNvGrpSpPr/>
        <p:nvPr/>
      </p:nvGrpSpPr>
      <p:grpSpPr>
        <a:xfrm>
          <a:off x="0" y="0"/>
          <a:ext cx="0" cy="0"/>
          <a:chOff x="0" y="0"/>
          <a:chExt cx="0" cy="0"/>
        </a:xfrm>
      </p:grpSpPr>
      <p:sp>
        <p:nvSpPr>
          <p:cNvPr id="283" name="Google Shape;283;p27"/>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7"/>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txBox="1"/>
          <p:nvPr>
            <p:ph idx="1" type="subTitle"/>
          </p:nvPr>
        </p:nvSpPr>
        <p:spPr>
          <a:xfrm>
            <a:off x="723300" y="3021075"/>
            <a:ext cx="3394200" cy="11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6" name="Google Shape;286;p27"/>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7" name="Google Shape;28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88" name="Shape 288"/>
        <p:cNvGrpSpPr/>
        <p:nvPr/>
      </p:nvGrpSpPr>
      <p:grpSpPr>
        <a:xfrm>
          <a:off x="0" y="0"/>
          <a:ext cx="0" cy="0"/>
          <a:chOff x="0" y="0"/>
          <a:chExt cx="0" cy="0"/>
        </a:xfrm>
      </p:grpSpPr>
      <p:sp>
        <p:nvSpPr>
          <p:cNvPr id="289" name="Google Shape;289;p2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8"/>
          <p:cNvSpPr txBox="1"/>
          <p:nvPr>
            <p:ph idx="1" type="subTitle"/>
          </p:nvPr>
        </p:nvSpPr>
        <p:spPr>
          <a:xfrm>
            <a:off x="723300" y="2291463"/>
            <a:ext cx="3035100" cy="13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94" name="Google Shape;294;p28"/>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5" name="Google Shape;295;p28"/>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97" name="Shape 297"/>
        <p:cNvGrpSpPr/>
        <p:nvPr/>
      </p:nvGrpSpPr>
      <p:grpSpPr>
        <a:xfrm>
          <a:off x="0" y="0"/>
          <a:ext cx="0" cy="0"/>
          <a:chOff x="0" y="0"/>
          <a:chExt cx="0" cy="0"/>
        </a:xfrm>
      </p:grpSpPr>
      <p:sp>
        <p:nvSpPr>
          <p:cNvPr id="298" name="Google Shape;298;p29"/>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9"/>
          <p:cNvSpPr/>
          <p:nvPr/>
        </p:nvSpPr>
        <p:spPr>
          <a:xfrm flipH="1">
            <a:off x="-5015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9"/>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9"/>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txBox="1"/>
          <p:nvPr>
            <p:ph idx="1" type="body"/>
          </p:nvPr>
        </p:nvSpPr>
        <p:spPr>
          <a:xfrm>
            <a:off x="1514900" y="1868725"/>
            <a:ext cx="3850500" cy="2352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306" name="Google Shape;306;p29"/>
          <p:cNvSpPr txBox="1"/>
          <p:nvPr>
            <p:ph type="title"/>
          </p:nvPr>
        </p:nvSpPr>
        <p:spPr>
          <a:xfrm>
            <a:off x="1514900" y="922175"/>
            <a:ext cx="4812300" cy="90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7" name="Google Shape;307;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308" name="Shape 308"/>
        <p:cNvGrpSpPr/>
        <p:nvPr/>
      </p:nvGrpSpPr>
      <p:grpSpPr>
        <a:xfrm>
          <a:off x="0" y="0"/>
          <a:ext cx="0" cy="0"/>
          <a:chOff x="0" y="0"/>
          <a:chExt cx="0" cy="0"/>
        </a:xfrm>
      </p:grpSpPr>
      <p:sp>
        <p:nvSpPr>
          <p:cNvPr id="309" name="Google Shape;309;p30"/>
          <p:cNvSpPr txBox="1"/>
          <p:nvPr>
            <p:ph idx="1" type="subTitle"/>
          </p:nvPr>
        </p:nvSpPr>
        <p:spPr>
          <a:xfrm>
            <a:off x="4349577" y="2925675"/>
            <a:ext cx="4081200" cy="113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10" name="Google Shape;310;p30"/>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1" name="Google Shape;311;p30"/>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 name="Google Shape;36;p4"/>
          <p:cNvSpPr txBox="1"/>
          <p:nvPr>
            <p:ph idx="2" type="title"/>
          </p:nvPr>
        </p:nvSpPr>
        <p:spPr>
          <a:xfrm>
            <a:off x="4789925"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 name="Google Shape;37;p4"/>
          <p:cNvSpPr txBox="1"/>
          <p:nvPr>
            <p:ph idx="1" type="subTitle"/>
          </p:nvPr>
        </p:nvSpPr>
        <p:spPr>
          <a:xfrm>
            <a:off x="4789950"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8" name="Google Shape;38;p4"/>
          <p:cNvSpPr txBox="1"/>
          <p:nvPr>
            <p:ph idx="3" type="title"/>
          </p:nvPr>
        </p:nvSpPr>
        <p:spPr>
          <a:xfrm>
            <a:off x="2028750"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4"/>
          <p:cNvSpPr txBox="1"/>
          <p:nvPr>
            <p:ph idx="4" type="subTitle"/>
          </p:nvPr>
        </p:nvSpPr>
        <p:spPr>
          <a:xfrm>
            <a:off x="2028775"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0" name="Google Shape;40;p4"/>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314" name="Shape 314"/>
        <p:cNvGrpSpPr/>
        <p:nvPr/>
      </p:nvGrpSpPr>
      <p:grpSpPr>
        <a:xfrm>
          <a:off x="0" y="0"/>
          <a:ext cx="0" cy="0"/>
          <a:chOff x="0" y="0"/>
          <a:chExt cx="0" cy="0"/>
        </a:xfrm>
      </p:grpSpPr>
      <p:sp>
        <p:nvSpPr>
          <p:cNvPr id="315" name="Google Shape;315;p31"/>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1"/>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1"/>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1"/>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1"/>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3" name="Google Shape;323;p31"/>
          <p:cNvSpPr txBox="1"/>
          <p:nvPr>
            <p:ph idx="1" type="body"/>
          </p:nvPr>
        </p:nvSpPr>
        <p:spPr>
          <a:xfrm>
            <a:off x="1545450" y="1330100"/>
            <a:ext cx="6053100" cy="33759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1600"/>
              </a:spcBef>
              <a:spcAft>
                <a:spcPts val="0"/>
              </a:spcAft>
              <a:buSzPts val="1600"/>
              <a:buChar char="■"/>
              <a:defRPr/>
            </a:lvl3pPr>
            <a:lvl4pPr indent="-330200" lvl="3" marL="1828800" algn="ctr">
              <a:lnSpc>
                <a:spcPct val="100000"/>
              </a:lnSpc>
              <a:spcBef>
                <a:spcPts val="1600"/>
              </a:spcBef>
              <a:spcAft>
                <a:spcPts val="0"/>
              </a:spcAft>
              <a:buSzPts val="1600"/>
              <a:buChar char="●"/>
              <a:defRPr/>
            </a:lvl4pPr>
            <a:lvl5pPr indent="-330200" lvl="4" marL="2286000" algn="ctr">
              <a:lnSpc>
                <a:spcPct val="100000"/>
              </a:lnSpc>
              <a:spcBef>
                <a:spcPts val="1600"/>
              </a:spcBef>
              <a:spcAft>
                <a:spcPts val="0"/>
              </a:spcAft>
              <a:buSzPts val="1600"/>
              <a:buChar char="○"/>
              <a:defRPr/>
            </a:lvl5pPr>
            <a:lvl6pPr indent="-330200" lvl="5" marL="2743200" algn="ctr">
              <a:lnSpc>
                <a:spcPct val="100000"/>
              </a:lnSpc>
              <a:spcBef>
                <a:spcPts val="1600"/>
              </a:spcBef>
              <a:spcAft>
                <a:spcPts val="0"/>
              </a:spcAft>
              <a:buSzPts val="1600"/>
              <a:buChar char="■"/>
              <a:defRPr/>
            </a:lvl6pPr>
            <a:lvl7pPr indent="-330200" lvl="6" marL="3200400" algn="ctr">
              <a:lnSpc>
                <a:spcPct val="100000"/>
              </a:lnSpc>
              <a:spcBef>
                <a:spcPts val="1600"/>
              </a:spcBef>
              <a:spcAft>
                <a:spcPts val="0"/>
              </a:spcAft>
              <a:buSzPts val="1600"/>
              <a:buChar char="●"/>
              <a:defRPr/>
            </a:lvl7pPr>
            <a:lvl8pPr indent="-330200" lvl="7" marL="3657600" algn="ctr">
              <a:lnSpc>
                <a:spcPct val="100000"/>
              </a:lnSpc>
              <a:spcBef>
                <a:spcPts val="1600"/>
              </a:spcBef>
              <a:spcAft>
                <a:spcPts val="0"/>
              </a:spcAft>
              <a:buSzPts val="1600"/>
              <a:buChar char="○"/>
              <a:defRPr/>
            </a:lvl8pPr>
            <a:lvl9pPr indent="-330200" lvl="8" marL="4114800" algn="ctr">
              <a:lnSpc>
                <a:spcPct val="100000"/>
              </a:lnSpc>
              <a:spcBef>
                <a:spcPts val="1600"/>
              </a:spcBef>
              <a:spcAft>
                <a:spcPts val="1600"/>
              </a:spcAft>
              <a:buSzPts val="1600"/>
              <a:buChar char="■"/>
              <a:defRPr/>
            </a:lvl9pPr>
          </a:lstStyle>
          <a:p/>
        </p:txBody>
      </p:sp>
      <p:sp>
        <p:nvSpPr>
          <p:cNvPr id="324" name="Google Shape;32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325" name="Shape 325"/>
        <p:cNvGrpSpPr/>
        <p:nvPr/>
      </p:nvGrpSpPr>
      <p:grpSpPr>
        <a:xfrm>
          <a:off x="0" y="0"/>
          <a:ext cx="0" cy="0"/>
          <a:chOff x="0" y="0"/>
          <a:chExt cx="0" cy="0"/>
        </a:xfrm>
      </p:grpSpPr>
      <p:sp>
        <p:nvSpPr>
          <p:cNvPr id="326" name="Google Shape;326;p32"/>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7" name="Google Shape;327;p32"/>
          <p:cNvSpPr txBox="1"/>
          <p:nvPr>
            <p:ph idx="2" type="title"/>
          </p:nvPr>
        </p:nvSpPr>
        <p:spPr>
          <a:xfrm>
            <a:off x="4572012" y="31867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28" name="Google Shape;328;p32"/>
          <p:cNvSpPr txBox="1"/>
          <p:nvPr>
            <p:ph idx="1" type="subTitle"/>
          </p:nvPr>
        </p:nvSpPr>
        <p:spPr>
          <a:xfrm>
            <a:off x="4572037" y="36948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29" name="Google Shape;329;p32"/>
          <p:cNvSpPr txBox="1"/>
          <p:nvPr>
            <p:ph idx="3" type="title"/>
          </p:nvPr>
        </p:nvSpPr>
        <p:spPr>
          <a:xfrm>
            <a:off x="4572000" y="17478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0" name="Google Shape;330;p32"/>
          <p:cNvSpPr txBox="1"/>
          <p:nvPr>
            <p:ph idx="4" type="subTitle"/>
          </p:nvPr>
        </p:nvSpPr>
        <p:spPr>
          <a:xfrm>
            <a:off x="4572025" y="22559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31" name="Google Shape;331;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3" name="Shape 333"/>
        <p:cNvGrpSpPr/>
        <p:nvPr/>
      </p:nvGrpSpPr>
      <p:grpSpPr>
        <a:xfrm>
          <a:off x="0" y="0"/>
          <a:ext cx="0" cy="0"/>
          <a:chOff x="0" y="0"/>
          <a:chExt cx="0" cy="0"/>
        </a:xfrm>
      </p:grpSpPr>
      <p:sp>
        <p:nvSpPr>
          <p:cNvPr id="334" name="Google Shape;334;p33"/>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3"/>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3"/>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1" name="Google Shape;341;p33"/>
          <p:cNvSpPr txBox="1"/>
          <p:nvPr>
            <p:ph idx="2" type="title"/>
          </p:nvPr>
        </p:nvSpPr>
        <p:spPr>
          <a:xfrm>
            <a:off x="1164025"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2" name="Google Shape;342;p33"/>
          <p:cNvSpPr txBox="1"/>
          <p:nvPr>
            <p:ph idx="1" type="subTitle"/>
          </p:nvPr>
        </p:nvSpPr>
        <p:spPr>
          <a:xfrm>
            <a:off x="116407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3" name="Google Shape;343;p33"/>
          <p:cNvSpPr txBox="1"/>
          <p:nvPr>
            <p:ph idx="3" type="title"/>
          </p:nvPr>
        </p:nvSpPr>
        <p:spPr>
          <a:xfrm>
            <a:off x="3549063"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4" name="Google Shape;344;p33"/>
          <p:cNvSpPr txBox="1"/>
          <p:nvPr>
            <p:ph idx="4" type="subTitle"/>
          </p:nvPr>
        </p:nvSpPr>
        <p:spPr>
          <a:xfrm>
            <a:off x="3549150"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5" name="Google Shape;345;p33"/>
          <p:cNvSpPr txBox="1"/>
          <p:nvPr>
            <p:ph idx="5" type="title"/>
          </p:nvPr>
        </p:nvSpPr>
        <p:spPr>
          <a:xfrm>
            <a:off x="5934100"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6" name="Google Shape;346;p33"/>
          <p:cNvSpPr txBox="1"/>
          <p:nvPr>
            <p:ph idx="6" type="subTitle"/>
          </p:nvPr>
        </p:nvSpPr>
        <p:spPr>
          <a:xfrm>
            <a:off x="593422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7" name="Google Shape;347;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48" name="Shape 348"/>
        <p:cNvGrpSpPr/>
        <p:nvPr/>
      </p:nvGrpSpPr>
      <p:grpSpPr>
        <a:xfrm>
          <a:off x="0" y="0"/>
          <a:ext cx="0" cy="0"/>
          <a:chOff x="0" y="0"/>
          <a:chExt cx="0" cy="0"/>
        </a:xfrm>
      </p:grpSpPr>
      <p:sp>
        <p:nvSpPr>
          <p:cNvPr id="349" name="Google Shape;349;p34"/>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4"/>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6" name="Google Shape;356;p34"/>
          <p:cNvSpPr txBox="1"/>
          <p:nvPr>
            <p:ph idx="2" type="title"/>
          </p:nvPr>
        </p:nvSpPr>
        <p:spPr>
          <a:xfrm>
            <a:off x="1164025"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7" name="Google Shape;357;p34"/>
          <p:cNvSpPr txBox="1"/>
          <p:nvPr>
            <p:ph idx="1" type="subTitle"/>
          </p:nvPr>
        </p:nvSpPr>
        <p:spPr>
          <a:xfrm>
            <a:off x="116407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58" name="Google Shape;358;p34"/>
          <p:cNvSpPr txBox="1"/>
          <p:nvPr>
            <p:ph idx="3" type="title"/>
          </p:nvPr>
        </p:nvSpPr>
        <p:spPr>
          <a:xfrm>
            <a:off x="3549063" y="2379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9" name="Google Shape;359;p34"/>
          <p:cNvSpPr txBox="1"/>
          <p:nvPr>
            <p:ph idx="4" type="subTitle"/>
          </p:nvPr>
        </p:nvSpPr>
        <p:spPr>
          <a:xfrm>
            <a:off x="3549150" y="2913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0" name="Google Shape;360;p34"/>
          <p:cNvSpPr txBox="1"/>
          <p:nvPr>
            <p:ph idx="5" type="title"/>
          </p:nvPr>
        </p:nvSpPr>
        <p:spPr>
          <a:xfrm>
            <a:off x="5934100"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1" name="Google Shape;361;p34"/>
          <p:cNvSpPr txBox="1"/>
          <p:nvPr>
            <p:ph idx="6" type="subTitle"/>
          </p:nvPr>
        </p:nvSpPr>
        <p:spPr>
          <a:xfrm>
            <a:off x="593422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2" name="Google Shape;362;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63" name="Shape 363"/>
        <p:cNvGrpSpPr/>
        <p:nvPr/>
      </p:nvGrpSpPr>
      <p:grpSpPr>
        <a:xfrm>
          <a:off x="0" y="0"/>
          <a:ext cx="0" cy="0"/>
          <a:chOff x="0" y="0"/>
          <a:chExt cx="0" cy="0"/>
        </a:xfrm>
      </p:grpSpPr>
      <p:sp>
        <p:nvSpPr>
          <p:cNvPr id="364" name="Google Shape;364;p35"/>
          <p:cNvSpPr txBox="1"/>
          <p:nvPr>
            <p:ph type="title"/>
          </p:nvPr>
        </p:nvSpPr>
        <p:spPr>
          <a:xfrm>
            <a:off x="2077025" y="15183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5" name="Google Shape;365;p35"/>
          <p:cNvSpPr txBox="1"/>
          <p:nvPr>
            <p:ph idx="1" type="subTitle"/>
          </p:nvPr>
        </p:nvSpPr>
        <p:spPr>
          <a:xfrm>
            <a:off x="2077175" y="2063201"/>
            <a:ext cx="59091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6" name="Google Shape;366;p35"/>
          <p:cNvSpPr txBox="1"/>
          <p:nvPr>
            <p:ph idx="2" type="title"/>
          </p:nvPr>
        </p:nvSpPr>
        <p:spPr>
          <a:xfrm>
            <a:off x="2077027" y="257712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7" name="Google Shape;367;p35"/>
          <p:cNvSpPr txBox="1"/>
          <p:nvPr>
            <p:ph idx="3" type="subTitle"/>
          </p:nvPr>
        </p:nvSpPr>
        <p:spPr>
          <a:xfrm>
            <a:off x="2077350" y="312195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8" name="Google Shape;368;p35"/>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9" name="Google Shape;369;p35"/>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5"/>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txBox="1"/>
          <p:nvPr>
            <p:ph idx="5" type="title"/>
          </p:nvPr>
        </p:nvSpPr>
        <p:spPr>
          <a:xfrm>
            <a:off x="2077027" y="36358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6" name="Google Shape;376;p35"/>
          <p:cNvSpPr txBox="1"/>
          <p:nvPr>
            <p:ph idx="6" type="subTitle"/>
          </p:nvPr>
        </p:nvSpPr>
        <p:spPr>
          <a:xfrm>
            <a:off x="2077350" y="418070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7" name="Google Shape;377;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8" name="Shape 378"/>
        <p:cNvGrpSpPr/>
        <p:nvPr/>
      </p:nvGrpSpPr>
      <p:grpSpPr>
        <a:xfrm>
          <a:off x="0" y="0"/>
          <a:ext cx="0" cy="0"/>
          <a:chOff x="0" y="0"/>
          <a:chExt cx="0" cy="0"/>
        </a:xfrm>
      </p:grpSpPr>
      <p:sp>
        <p:nvSpPr>
          <p:cNvPr id="379" name="Google Shape;379;p3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6"/>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6"/>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6"/>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6"/>
          <p:cNvSpPr txBox="1"/>
          <p:nvPr>
            <p:ph type="title"/>
          </p:nvPr>
        </p:nvSpPr>
        <p:spPr>
          <a:xfrm>
            <a:off x="5664001" y="1703625"/>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5" name="Google Shape;385;p36"/>
          <p:cNvSpPr txBox="1"/>
          <p:nvPr>
            <p:ph idx="1" type="subTitle"/>
          </p:nvPr>
        </p:nvSpPr>
        <p:spPr>
          <a:xfrm>
            <a:off x="5664053" y="2135500"/>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6" name="Google Shape;386;p36"/>
          <p:cNvSpPr txBox="1"/>
          <p:nvPr>
            <p:ph idx="2" type="title"/>
          </p:nvPr>
        </p:nvSpPr>
        <p:spPr>
          <a:xfrm>
            <a:off x="5664001" y="3198000"/>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7" name="Google Shape;387;p36"/>
          <p:cNvSpPr txBox="1"/>
          <p:nvPr>
            <p:ph idx="3" type="subTitle"/>
          </p:nvPr>
        </p:nvSpPr>
        <p:spPr>
          <a:xfrm>
            <a:off x="5664025" y="3629875"/>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8" name="Google Shape;388;p36"/>
          <p:cNvSpPr txBox="1"/>
          <p:nvPr>
            <p:ph idx="4" type="title"/>
          </p:nvPr>
        </p:nvSpPr>
        <p:spPr>
          <a:xfrm>
            <a:off x="1252726" y="1703625"/>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89" name="Google Shape;389;p36"/>
          <p:cNvSpPr txBox="1"/>
          <p:nvPr>
            <p:ph idx="5" type="subTitle"/>
          </p:nvPr>
        </p:nvSpPr>
        <p:spPr>
          <a:xfrm>
            <a:off x="971503" y="2135500"/>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90" name="Google Shape;390;p36"/>
          <p:cNvSpPr txBox="1"/>
          <p:nvPr>
            <p:ph idx="6" type="title"/>
          </p:nvPr>
        </p:nvSpPr>
        <p:spPr>
          <a:xfrm>
            <a:off x="1252726" y="3198000"/>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91" name="Google Shape;391;p36"/>
          <p:cNvSpPr txBox="1"/>
          <p:nvPr>
            <p:ph idx="7" type="subTitle"/>
          </p:nvPr>
        </p:nvSpPr>
        <p:spPr>
          <a:xfrm>
            <a:off x="971475" y="3629875"/>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92" name="Google Shape;392;p36"/>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3" name="Google Shape;393;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94" name="Shape 394"/>
        <p:cNvGrpSpPr/>
        <p:nvPr/>
      </p:nvGrpSpPr>
      <p:grpSpPr>
        <a:xfrm>
          <a:off x="0" y="0"/>
          <a:ext cx="0" cy="0"/>
          <a:chOff x="0" y="0"/>
          <a:chExt cx="0" cy="0"/>
        </a:xfrm>
      </p:grpSpPr>
      <p:sp>
        <p:nvSpPr>
          <p:cNvPr id="395" name="Google Shape;395;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7"/>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8" name="Google Shape;398;p37"/>
          <p:cNvSpPr txBox="1"/>
          <p:nvPr>
            <p:ph idx="2" type="title"/>
          </p:nvPr>
        </p:nvSpPr>
        <p:spPr>
          <a:xfrm>
            <a:off x="4157088" y="2211700"/>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9" name="Google Shape;399;p37"/>
          <p:cNvSpPr txBox="1"/>
          <p:nvPr>
            <p:ph idx="1" type="subTitle"/>
          </p:nvPr>
        </p:nvSpPr>
        <p:spPr>
          <a:xfrm>
            <a:off x="5964350" y="2211700"/>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0" name="Google Shape;400;p37"/>
          <p:cNvSpPr txBox="1"/>
          <p:nvPr>
            <p:ph idx="3" type="title"/>
          </p:nvPr>
        </p:nvSpPr>
        <p:spPr>
          <a:xfrm>
            <a:off x="4157088" y="3465525"/>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01" name="Google Shape;401;p37"/>
          <p:cNvSpPr txBox="1"/>
          <p:nvPr>
            <p:ph idx="4" type="subTitle"/>
          </p:nvPr>
        </p:nvSpPr>
        <p:spPr>
          <a:xfrm>
            <a:off x="5964350" y="3465525"/>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2" name="Google Shape;402;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403" name="Shape 403"/>
        <p:cNvGrpSpPr/>
        <p:nvPr/>
      </p:nvGrpSpPr>
      <p:grpSpPr>
        <a:xfrm>
          <a:off x="0" y="0"/>
          <a:ext cx="0" cy="0"/>
          <a:chOff x="0" y="0"/>
          <a:chExt cx="0" cy="0"/>
        </a:xfrm>
      </p:grpSpPr>
      <p:sp>
        <p:nvSpPr>
          <p:cNvPr id="404" name="Google Shape;404;p38"/>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8"/>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8"/>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8"/>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8"/>
          <p:cNvSpPr txBox="1"/>
          <p:nvPr>
            <p:ph type="title"/>
          </p:nvPr>
        </p:nvSpPr>
        <p:spPr>
          <a:xfrm>
            <a:off x="46332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0" name="Google Shape;410;p38"/>
          <p:cNvSpPr txBox="1"/>
          <p:nvPr>
            <p:ph idx="1" type="subTitle"/>
          </p:nvPr>
        </p:nvSpPr>
        <p:spPr>
          <a:xfrm>
            <a:off x="4633297"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1" name="Google Shape;411;p38"/>
          <p:cNvSpPr txBox="1"/>
          <p:nvPr>
            <p:ph idx="2" type="title"/>
          </p:nvPr>
        </p:nvSpPr>
        <p:spPr>
          <a:xfrm>
            <a:off x="6544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2" name="Google Shape;412;p38"/>
          <p:cNvSpPr txBox="1"/>
          <p:nvPr>
            <p:ph idx="3" type="subTitle"/>
          </p:nvPr>
        </p:nvSpPr>
        <p:spPr>
          <a:xfrm>
            <a:off x="6544625"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3" name="Google Shape;413;p38"/>
          <p:cNvSpPr txBox="1"/>
          <p:nvPr>
            <p:ph idx="4" type="title"/>
          </p:nvPr>
        </p:nvSpPr>
        <p:spPr>
          <a:xfrm>
            <a:off x="27218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414" name="Google Shape;414;p38"/>
          <p:cNvSpPr txBox="1"/>
          <p:nvPr>
            <p:ph idx="5" type="subTitle"/>
          </p:nvPr>
        </p:nvSpPr>
        <p:spPr>
          <a:xfrm>
            <a:off x="2722019"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15" name="Google Shape;415;p38"/>
          <p:cNvSpPr txBox="1"/>
          <p:nvPr>
            <p:ph idx="6" type="title"/>
          </p:nvPr>
        </p:nvSpPr>
        <p:spPr>
          <a:xfrm>
            <a:off x="810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416" name="Google Shape;416;p38"/>
          <p:cNvSpPr txBox="1"/>
          <p:nvPr>
            <p:ph idx="7" type="subTitle"/>
          </p:nvPr>
        </p:nvSpPr>
        <p:spPr>
          <a:xfrm>
            <a:off x="810750"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17" name="Google Shape;417;p38"/>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8" name="Google Shape;418;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9" name="Shape 419"/>
        <p:cNvGrpSpPr/>
        <p:nvPr/>
      </p:nvGrpSpPr>
      <p:grpSpPr>
        <a:xfrm>
          <a:off x="0" y="0"/>
          <a:ext cx="0" cy="0"/>
          <a:chOff x="0" y="0"/>
          <a:chExt cx="0" cy="0"/>
        </a:xfrm>
      </p:grpSpPr>
      <p:sp>
        <p:nvSpPr>
          <p:cNvPr id="420" name="Google Shape;420;p39"/>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9"/>
          <p:cNvSpPr txBox="1"/>
          <p:nvPr>
            <p:ph type="title"/>
          </p:nvPr>
        </p:nvSpPr>
        <p:spPr>
          <a:xfrm>
            <a:off x="1465625"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27" name="Google Shape;427;p39"/>
          <p:cNvSpPr txBox="1"/>
          <p:nvPr>
            <p:ph idx="1" type="subTitle"/>
          </p:nvPr>
        </p:nvSpPr>
        <p:spPr>
          <a:xfrm>
            <a:off x="1465675"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28" name="Google Shape;428;p39"/>
          <p:cNvSpPr txBox="1"/>
          <p:nvPr>
            <p:ph idx="2" type="title"/>
          </p:nvPr>
        </p:nvSpPr>
        <p:spPr>
          <a:xfrm>
            <a:off x="1465625"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29" name="Google Shape;429;p39"/>
          <p:cNvSpPr txBox="1"/>
          <p:nvPr>
            <p:ph idx="3" type="subTitle"/>
          </p:nvPr>
        </p:nvSpPr>
        <p:spPr>
          <a:xfrm>
            <a:off x="1465675"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0" name="Google Shape;430;p39"/>
          <p:cNvSpPr txBox="1"/>
          <p:nvPr>
            <p:ph idx="4" type="title"/>
          </p:nvPr>
        </p:nvSpPr>
        <p:spPr>
          <a:xfrm>
            <a:off x="1465625"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1" name="Google Shape;431;p39"/>
          <p:cNvSpPr txBox="1"/>
          <p:nvPr>
            <p:ph idx="5" type="subTitle"/>
          </p:nvPr>
        </p:nvSpPr>
        <p:spPr>
          <a:xfrm>
            <a:off x="1465675"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2" name="Google Shape;432;p39"/>
          <p:cNvSpPr txBox="1"/>
          <p:nvPr>
            <p:ph idx="6" type="title"/>
          </p:nvPr>
        </p:nvSpPr>
        <p:spPr>
          <a:xfrm>
            <a:off x="5348850"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3" name="Google Shape;433;p39"/>
          <p:cNvSpPr txBox="1"/>
          <p:nvPr>
            <p:ph idx="7" type="subTitle"/>
          </p:nvPr>
        </p:nvSpPr>
        <p:spPr>
          <a:xfrm>
            <a:off x="5348900"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4" name="Google Shape;434;p39"/>
          <p:cNvSpPr txBox="1"/>
          <p:nvPr>
            <p:ph idx="8" type="title"/>
          </p:nvPr>
        </p:nvSpPr>
        <p:spPr>
          <a:xfrm>
            <a:off x="5348850"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5" name="Google Shape;435;p39"/>
          <p:cNvSpPr txBox="1"/>
          <p:nvPr>
            <p:ph idx="9" type="subTitle"/>
          </p:nvPr>
        </p:nvSpPr>
        <p:spPr>
          <a:xfrm>
            <a:off x="5348900"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6" name="Google Shape;436;p39"/>
          <p:cNvSpPr txBox="1"/>
          <p:nvPr>
            <p:ph idx="13" type="title"/>
          </p:nvPr>
        </p:nvSpPr>
        <p:spPr>
          <a:xfrm>
            <a:off x="5348850"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7" name="Google Shape;437;p39"/>
          <p:cNvSpPr txBox="1"/>
          <p:nvPr>
            <p:ph idx="14" type="subTitle"/>
          </p:nvPr>
        </p:nvSpPr>
        <p:spPr>
          <a:xfrm>
            <a:off x="5348900"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8" name="Google Shape;438;p39"/>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39" name="Google Shape;439;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40" name="Shape 440"/>
        <p:cNvGrpSpPr/>
        <p:nvPr/>
      </p:nvGrpSpPr>
      <p:grpSpPr>
        <a:xfrm>
          <a:off x="0" y="0"/>
          <a:ext cx="0" cy="0"/>
          <a:chOff x="0" y="0"/>
          <a:chExt cx="0" cy="0"/>
        </a:xfrm>
      </p:grpSpPr>
      <p:sp>
        <p:nvSpPr>
          <p:cNvPr id="441" name="Google Shape;441;p40"/>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0"/>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0"/>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0"/>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0"/>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0"/>
          <p:cNvSpPr txBox="1"/>
          <p:nvPr>
            <p:ph type="title"/>
          </p:nvPr>
        </p:nvSpPr>
        <p:spPr>
          <a:xfrm>
            <a:off x="1242888"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8" name="Google Shape;448;p40"/>
          <p:cNvSpPr txBox="1"/>
          <p:nvPr>
            <p:ph idx="1" type="subTitle"/>
          </p:nvPr>
        </p:nvSpPr>
        <p:spPr>
          <a:xfrm>
            <a:off x="12429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9" name="Google Shape;449;p40"/>
          <p:cNvSpPr txBox="1"/>
          <p:nvPr>
            <p:ph idx="2" type="title"/>
          </p:nvPr>
        </p:nvSpPr>
        <p:spPr>
          <a:xfrm>
            <a:off x="12428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0" name="Google Shape;450;p40"/>
          <p:cNvSpPr txBox="1"/>
          <p:nvPr>
            <p:ph idx="3" type="subTitle"/>
          </p:nvPr>
        </p:nvSpPr>
        <p:spPr>
          <a:xfrm>
            <a:off x="12429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1" name="Google Shape;451;p40"/>
          <p:cNvSpPr txBox="1"/>
          <p:nvPr>
            <p:ph idx="4" type="title"/>
          </p:nvPr>
        </p:nvSpPr>
        <p:spPr>
          <a:xfrm>
            <a:off x="3973163"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2" name="Google Shape;452;p40"/>
          <p:cNvSpPr txBox="1"/>
          <p:nvPr>
            <p:ph idx="5" type="subTitle"/>
          </p:nvPr>
        </p:nvSpPr>
        <p:spPr>
          <a:xfrm>
            <a:off x="3973205"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3" name="Google Shape;453;p40"/>
          <p:cNvSpPr txBox="1"/>
          <p:nvPr>
            <p:ph idx="6" type="title"/>
          </p:nvPr>
        </p:nvSpPr>
        <p:spPr>
          <a:xfrm>
            <a:off x="3973164"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4" name="Google Shape;454;p40"/>
          <p:cNvSpPr txBox="1"/>
          <p:nvPr>
            <p:ph idx="7" type="subTitle"/>
          </p:nvPr>
        </p:nvSpPr>
        <p:spPr>
          <a:xfrm>
            <a:off x="3973184"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5" name="Google Shape;455;p40"/>
          <p:cNvSpPr txBox="1"/>
          <p:nvPr>
            <p:ph idx="8" type="title"/>
          </p:nvPr>
        </p:nvSpPr>
        <p:spPr>
          <a:xfrm>
            <a:off x="6703489"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6" name="Google Shape;456;p40"/>
          <p:cNvSpPr txBox="1"/>
          <p:nvPr>
            <p:ph idx="9" type="subTitle"/>
          </p:nvPr>
        </p:nvSpPr>
        <p:spPr>
          <a:xfrm>
            <a:off x="67035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7" name="Google Shape;457;p40"/>
          <p:cNvSpPr txBox="1"/>
          <p:nvPr>
            <p:ph idx="13" type="title"/>
          </p:nvPr>
        </p:nvSpPr>
        <p:spPr>
          <a:xfrm>
            <a:off x="67034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8" name="Google Shape;458;p40"/>
          <p:cNvSpPr txBox="1"/>
          <p:nvPr>
            <p:ph idx="14" type="subTitle"/>
          </p:nvPr>
        </p:nvSpPr>
        <p:spPr>
          <a:xfrm>
            <a:off x="67035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9" name="Google Shape;459;p4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0" name="Google Shape;46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5"/>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 name="Google Shape;52;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61" name="Shape 461"/>
        <p:cNvGrpSpPr/>
        <p:nvPr/>
      </p:nvGrpSpPr>
      <p:grpSpPr>
        <a:xfrm>
          <a:off x="0" y="0"/>
          <a:ext cx="0" cy="0"/>
          <a:chOff x="0" y="0"/>
          <a:chExt cx="0" cy="0"/>
        </a:xfrm>
      </p:grpSpPr>
      <p:sp>
        <p:nvSpPr>
          <p:cNvPr id="462" name="Google Shape;462;p41"/>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1"/>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1"/>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1"/>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1"/>
          <p:cNvSpPr txBox="1"/>
          <p:nvPr>
            <p:ph type="title"/>
          </p:nvPr>
        </p:nvSpPr>
        <p:spPr>
          <a:xfrm>
            <a:off x="723300" y="75197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69" name="Google Shape;469;p41"/>
          <p:cNvSpPr txBox="1"/>
          <p:nvPr>
            <p:ph idx="1" type="subTitle"/>
          </p:nvPr>
        </p:nvSpPr>
        <p:spPr>
          <a:xfrm>
            <a:off x="723300" y="2038177"/>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70" name="Google Shape;470;p41"/>
          <p:cNvSpPr txBox="1"/>
          <p:nvPr>
            <p:ph idx="2" type="title"/>
          </p:nvPr>
        </p:nvSpPr>
        <p:spPr>
          <a:xfrm>
            <a:off x="723300" y="259882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71" name="Google Shape;471;p41"/>
          <p:cNvSpPr txBox="1"/>
          <p:nvPr>
            <p:ph idx="3" type="subTitle"/>
          </p:nvPr>
        </p:nvSpPr>
        <p:spPr>
          <a:xfrm>
            <a:off x="723300" y="3889928"/>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72" name="Google Shape;472;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73" name="Shape 473"/>
        <p:cNvGrpSpPr/>
        <p:nvPr/>
      </p:nvGrpSpPr>
      <p:grpSpPr>
        <a:xfrm>
          <a:off x="0" y="0"/>
          <a:ext cx="0" cy="0"/>
          <a:chOff x="0" y="0"/>
          <a:chExt cx="0" cy="0"/>
        </a:xfrm>
      </p:grpSpPr>
      <p:sp>
        <p:nvSpPr>
          <p:cNvPr id="474" name="Google Shape;474;p42"/>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txBox="1"/>
          <p:nvPr>
            <p:ph type="title"/>
          </p:nvPr>
        </p:nvSpPr>
        <p:spPr>
          <a:xfrm>
            <a:off x="2223600" y="53950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1" name="Google Shape;481;p42"/>
          <p:cNvSpPr txBox="1"/>
          <p:nvPr>
            <p:ph idx="1" type="subTitle"/>
          </p:nvPr>
        </p:nvSpPr>
        <p:spPr>
          <a:xfrm>
            <a:off x="2223600" y="1437838"/>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2" name="Google Shape;482;p42"/>
          <p:cNvSpPr txBox="1"/>
          <p:nvPr>
            <p:ph idx="2" type="title"/>
          </p:nvPr>
        </p:nvSpPr>
        <p:spPr>
          <a:xfrm>
            <a:off x="2223600" y="33543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3" name="Google Shape;483;p42"/>
          <p:cNvSpPr txBox="1"/>
          <p:nvPr>
            <p:ph idx="3" type="subTitle"/>
          </p:nvPr>
        </p:nvSpPr>
        <p:spPr>
          <a:xfrm>
            <a:off x="2223600" y="42574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4" name="Google Shape;484;p42"/>
          <p:cNvSpPr txBox="1"/>
          <p:nvPr>
            <p:ph idx="4" type="title"/>
          </p:nvPr>
        </p:nvSpPr>
        <p:spPr>
          <a:xfrm>
            <a:off x="2223600" y="19445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5" name="Google Shape;485;p42"/>
          <p:cNvSpPr txBox="1"/>
          <p:nvPr>
            <p:ph idx="5" type="subTitle"/>
          </p:nvPr>
        </p:nvSpPr>
        <p:spPr>
          <a:xfrm>
            <a:off x="2223600" y="28476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6" name="Google Shape;486;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87" name="Shape 487"/>
        <p:cNvGrpSpPr/>
        <p:nvPr/>
      </p:nvGrpSpPr>
      <p:grpSpPr>
        <a:xfrm>
          <a:off x="0" y="0"/>
          <a:ext cx="0" cy="0"/>
          <a:chOff x="0" y="0"/>
          <a:chExt cx="0" cy="0"/>
        </a:xfrm>
      </p:grpSpPr>
      <p:sp>
        <p:nvSpPr>
          <p:cNvPr id="488" name="Google Shape;488;p43"/>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3"/>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3"/>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3"/>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3"/>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3"/>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3"/>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3"/>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6" name="Google Shape;496;p43"/>
          <p:cNvSpPr txBox="1"/>
          <p:nvPr>
            <p:ph idx="2" type="title"/>
          </p:nvPr>
        </p:nvSpPr>
        <p:spPr>
          <a:xfrm>
            <a:off x="872476" y="1425413"/>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7" name="Google Shape;497;p43"/>
          <p:cNvSpPr txBox="1"/>
          <p:nvPr>
            <p:ph idx="1" type="subTitle"/>
          </p:nvPr>
        </p:nvSpPr>
        <p:spPr>
          <a:xfrm>
            <a:off x="872475" y="3674675"/>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98" name="Google Shape;498;p43"/>
          <p:cNvSpPr txBox="1"/>
          <p:nvPr>
            <p:ph idx="3" type="title"/>
          </p:nvPr>
        </p:nvSpPr>
        <p:spPr>
          <a:xfrm>
            <a:off x="3498100" y="1425413"/>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9" name="Google Shape;499;p43"/>
          <p:cNvSpPr txBox="1"/>
          <p:nvPr>
            <p:ph idx="4" type="subTitle"/>
          </p:nvPr>
        </p:nvSpPr>
        <p:spPr>
          <a:xfrm>
            <a:off x="3498101" y="3674675"/>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0" name="Google Shape;500;p43"/>
          <p:cNvSpPr txBox="1"/>
          <p:nvPr>
            <p:ph idx="5" type="title"/>
          </p:nvPr>
        </p:nvSpPr>
        <p:spPr>
          <a:xfrm>
            <a:off x="5966121" y="1425413"/>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1" name="Google Shape;501;p43"/>
          <p:cNvSpPr txBox="1"/>
          <p:nvPr>
            <p:ph idx="6" type="subTitle"/>
          </p:nvPr>
        </p:nvSpPr>
        <p:spPr>
          <a:xfrm>
            <a:off x="5966125" y="3674675"/>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2" name="Google Shape;502;p43"/>
          <p:cNvSpPr txBox="1"/>
          <p:nvPr>
            <p:ph idx="7" type="title"/>
          </p:nvPr>
        </p:nvSpPr>
        <p:spPr>
          <a:xfrm>
            <a:off x="1573073"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3" name="Google Shape;503;p43"/>
          <p:cNvSpPr txBox="1"/>
          <p:nvPr>
            <p:ph idx="8" type="title"/>
          </p:nvPr>
        </p:nvSpPr>
        <p:spPr>
          <a:xfrm>
            <a:off x="4123139" y="251893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4" name="Google Shape;504;p43"/>
          <p:cNvSpPr txBox="1"/>
          <p:nvPr>
            <p:ph idx="9" type="title"/>
          </p:nvPr>
        </p:nvSpPr>
        <p:spPr>
          <a:xfrm>
            <a:off x="6672769"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5" name="Google Shape;505;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506" name="Shape 506"/>
        <p:cNvGrpSpPr/>
        <p:nvPr/>
      </p:nvGrpSpPr>
      <p:grpSpPr>
        <a:xfrm>
          <a:off x="0" y="0"/>
          <a:ext cx="0" cy="0"/>
          <a:chOff x="0" y="0"/>
          <a:chExt cx="0" cy="0"/>
        </a:xfrm>
      </p:grpSpPr>
      <p:sp>
        <p:nvSpPr>
          <p:cNvPr id="507" name="Google Shape;507;p44"/>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4"/>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4"/>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4"/>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4"/>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4"/>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4"/>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4"/>
          <p:cNvSpPr txBox="1"/>
          <p:nvPr>
            <p:ph type="title"/>
          </p:nvPr>
        </p:nvSpPr>
        <p:spPr>
          <a:xfrm>
            <a:off x="872476" y="2613288"/>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5" name="Google Shape;515;p44"/>
          <p:cNvSpPr txBox="1"/>
          <p:nvPr>
            <p:ph idx="1" type="subTitle"/>
          </p:nvPr>
        </p:nvSpPr>
        <p:spPr>
          <a:xfrm>
            <a:off x="872475" y="2979000"/>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6" name="Google Shape;516;p44"/>
          <p:cNvSpPr txBox="1"/>
          <p:nvPr>
            <p:ph idx="2" type="title"/>
          </p:nvPr>
        </p:nvSpPr>
        <p:spPr>
          <a:xfrm>
            <a:off x="3498100" y="2613288"/>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7" name="Google Shape;517;p44"/>
          <p:cNvSpPr txBox="1"/>
          <p:nvPr>
            <p:ph idx="3" type="subTitle"/>
          </p:nvPr>
        </p:nvSpPr>
        <p:spPr>
          <a:xfrm>
            <a:off x="3498101" y="2979000"/>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8" name="Google Shape;518;p44"/>
          <p:cNvSpPr txBox="1"/>
          <p:nvPr>
            <p:ph idx="4" type="title"/>
          </p:nvPr>
        </p:nvSpPr>
        <p:spPr>
          <a:xfrm>
            <a:off x="5966121" y="2613288"/>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9" name="Google Shape;519;p44"/>
          <p:cNvSpPr txBox="1"/>
          <p:nvPr>
            <p:ph idx="5" type="subTitle"/>
          </p:nvPr>
        </p:nvSpPr>
        <p:spPr>
          <a:xfrm>
            <a:off x="5966125" y="2979000"/>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0" name="Google Shape;520;p44"/>
          <p:cNvSpPr txBox="1"/>
          <p:nvPr>
            <p:ph idx="6" type="title"/>
          </p:nvPr>
        </p:nvSpPr>
        <p:spPr>
          <a:xfrm>
            <a:off x="1407025"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1" name="Google Shape;521;p44"/>
          <p:cNvSpPr txBox="1"/>
          <p:nvPr>
            <p:ph idx="7" type="title"/>
          </p:nvPr>
        </p:nvSpPr>
        <p:spPr>
          <a:xfrm>
            <a:off x="3957087" y="1524925"/>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2" name="Google Shape;522;p44"/>
          <p:cNvSpPr txBox="1"/>
          <p:nvPr>
            <p:ph idx="8" type="title"/>
          </p:nvPr>
        </p:nvSpPr>
        <p:spPr>
          <a:xfrm>
            <a:off x="6506727"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3" name="Google Shape;523;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24" name="Shape 524"/>
        <p:cNvGrpSpPr/>
        <p:nvPr/>
      </p:nvGrpSpPr>
      <p:grpSpPr>
        <a:xfrm>
          <a:off x="0" y="0"/>
          <a:ext cx="0" cy="0"/>
          <a:chOff x="0" y="0"/>
          <a:chExt cx="0" cy="0"/>
        </a:xfrm>
      </p:grpSpPr>
      <p:sp>
        <p:nvSpPr>
          <p:cNvPr id="525" name="Google Shape;525;p45"/>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5"/>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5"/>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5"/>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5"/>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5"/>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5"/>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5"/>
          <p:cNvSpPr txBox="1"/>
          <p:nvPr>
            <p:ph type="title"/>
          </p:nvPr>
        </p:nvSpPr>
        <p:spPr>
          <a:xfrm>
            <a:off x="1276650" y="438900"/>
            <a:ext cx="6590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3" name="Google Shape;533;p45"/>
          <p:cNvSpPr txBox="1"/>
          <p:nvPr>
            <p:ph idx="1" type="subTitle"/>
          </p:nvPr>
        </p:nvSpPr>
        <p:spPr>
          <a:xfrm>
            <a:off x="2854650" y="1652972"/>
            <a:ext cx="3434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4" name="Google Shape;534;p45"/>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5"/>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anrope"/>
                <a:ea typeface="Manrope"/>
                <a:cs typeface="Manrope"/>
                <a:sym typeface="Manrope"/>
              </a:rPr>
              <a:t>CREDITS: This presentation template was created by </a:t>
            </a:r>
            <a:r>
              <a:rPr b="1" i="0" lang="en-US" sz="1400" u="none" cap="none" strike="noStrike">
                <a:solidFill>
                  <a:schemeClr val="hlink"/>
                </a:solidFill>
                <a:uFill>
                  <a:noFill/>
                </a:uFill>
                <a:latin typeface="Manrope"/>
                <a:ea typeface="Manrope"/>
                <a:cs typeface="Manrope"/>
                <a:sym typeface="Manrope"/>
                <a:hlinkClick r:id="rId2"/>
              </a:rPr>
              <a:t>Slidesgo</a:t>
            </a:r>
            <a:r>
              <a:rPr b="0" i="0" lang="en-US" sz="1400" u="none" cap="none" strike="noStrike">
                <a:solidFill>
                  <a:schemeClr val="dk1"/>
                </a:solidFill>
                <a:latin typeface="Manrope"/>
                <a:ea typeface="Manrope"/>
                <a:cs typeface="Manrope"/>
                <a:sym typeface="Manrope"/>
              </a:rPr>
              <a:t>, and includes icons by</a:t>
            </a:r>
            <a:r>
              <a:rPr b="1" i="0" lang="en-US" sz="1400" u="none" cap="none" strike="noStrike">
                <a:solidFill>
                  <a:schemeClr val="dk1"/>
                </a:solidFill>
                <a:latin typeface="Manrope"/>
                <a:ea typeface="Manrope"/>
                <a:cs typeface="Manrope"/>
                <a:sym typeface="Manrope"/>
              </a:rPr>
              <a:t> </a:t>
            </a:r>
            <a:r>
              <a:rPr b="1" i="0" lang="en-US" sz="1400" u="none" cap="none" strike="noStrike">
                <a:solidFill>
                  <a:schemeClr val="hlink"/>
                </a:solidFill>
                <a:uFill>
                  <a:noFill/>
                </a:uFill>
                <a:latin typeface="Manrope"/>
                <a:ea typeface="Manrope"/>
                <a:cs typeface="Manrope"/>
                <a:sym typeface="Manrope"/>
                <a:hlinkClick r:id="rId3"/>
              </a:rPr>
              <a:t>Flaticon</a:t>
            </a:r>
            <a:r>
              <a:rPr b="0" i="0" lang="en-US" sz="1400" u="none" cap="none" strike="noStrike">
                <a:solidFill>
                  <a:schemeClr val="dk1"/>
                </a:solidFill>
                <a:latin typeface="Manrope"/>
                <a:ea typeface="Manrope"/>
                <a:cs typeface="Manrope"/>
                <a:sym typeface="Manrope"/>
              </a:rPr>
              <a:t>, and infographics &amp; images by</a:t>
            </a:r>
            <a:r>
              <a:rPr b="1" i="0" lang="en-US" sz="1400" u="none" cap="none" strike="noStrike">
                <a:solidFill>
                  <a:schemeClr val="dk1"/>
                </a:solidFill>
                <a:latin typeface="Manrope"/>
                <a:ea typeface="Manrope"/>
                <a:cs typeface="Manrope"/>
                <a:sym typeface="Manrope"/>
              </a:rPr>
              <a:t> </a:t>
            </a:r>
            <a:r>
              <a:rPr b="1" i="0" lang="en-US" sz="1400" u="none" cap="none" strike="noStrike">
                <a:solidFill>
                  <a:schemeClr val="hlink"/>
                </a:solidFill>
                <a:uFill>
                  <a:noFill/>
                </a:uFill>
                <a:latin typeface="Manrope"/>
                <a:ea typeface="Manrope"/>
                <a:cs typeface="Manrope"/>
                <a:sym typeface="Manrope"/>
                <a:hlinkClick r:id="rId4"/>
              </a:rPr>
              <a:t>Freepik</a:t>
            </a:r>
            <a:endParaRPr b="1" i="0" sz="1400" u="none" cap="none" strike="noStrike">
              <a:solidFill>
                <a:schemeClr val="dk1"/>
              </a:solidFill>
              <a:latin typeface="Manrope"/>
              <a:ea typeface="Manrope"/>
              <a:cs typeface="Manrope"/>
              <a:sym typeface="Manrope"/>
            </a:endParaRPr>
          </a:p>
        </p:txBody>
      </p:sp>
      <p:sp>
        <p:nvSpPr>
          <p:cNvPr id="536" name="Google Shape;536;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37" name="Shape 537"/>
        <p:cNvGrpSpPr/>
        <p:nvPr/>
      </p:nvGrpSpPr>
      <p:grpSpPr>
        <a:xfrm>
          <a:off x="0" y="0"/>
          <a:ext cx="0" cy="0"/>
          <a:chOff x="0" y="0"/>
          <a:chExt cx="0" cy="0"/>
        </a:xfrm>
      </p:grpSpPr>
      <p:sp>
        <p:nvSpPr>
          <p:cNvPr id="538" name="Google Shape;538;p46"/>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6"/>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6"/>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6"/>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6"/>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6"/>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45" name="Shape 545"/>
        <p:cNvGrpSpPr/>
        <p:nvPr/>
      </p:nvGrpSpPr>
      <p:grpSpPr>
        <a:xfrm>
          <a:off x="0" y="0"/>
          <a:ext cx="0" cy="0"/>
          <a:chOff x="0" y="0"/>
          <a:chExt cx="0" cy="0"/>
        </a:xfrm>
      </p:grpSpPr>
      <p:sp>
        <p:nvSpPr>
          <p:cNvPr id="546" name="Google Shape;546;p4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52" name="Shape 552"/>
        <p:cNvGrpSpPr/>
        <p:nvPr/>
      </p:nvGrpSpPr>
      <p:grpSpPr>
        <a:xfrm>
          <a:off x="0" y="0"/>
          <a:ext cx="0" cy="0"/>
          <a:chOff x="0" y="0"/>
          <a:chExt cx="0" cy="0"/>
        </a:xfrm>
      </p:grpSpPr>
      <p:sp>
        <p:nvSpPr>
          <p:cNvPr id="553" name="Google Shape;553;p48"/>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8"/>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8"/>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8"/>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8"/>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8"/>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62" name="Shape 562"/>
        <p:cNvGrpSpPr/>
        <p:nvPr/>
      </p:nvGrpSpPr>
      <p:grpSpPr>
        <a:xfrm>
          <a:off x="0" y="0"/>
          <a:ext cx="0" cy="0"/>
          <a:chOff x="0" y="0"/>
          <a:chExt cx="0" cy="0"/>
        </a:xfrm>
      </p:grpSpPr>
      <p:sp>
        <p:nvSpPr>
          <p:cNvPr id="563" name="Google Shape;563;p49"/>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9"/>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9"/>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9"/>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9"/>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9"/>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9"/>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571" name="Shape 571"/>
        <p:cNvGrpSpPr/>
        <p:nvPr/>
      </p:nvGrpSpPr>
      <p:grpSpPr>
        <a:xfrm>
          <a:off x="0" y="0"/>
          <a:ext cx="0" cy="0"/>
          <a:chOff x="0" y="0"/>
          <a:chExt cx="0" cy="0"/>
        </a:xfrm>
      </p:grpSpPr>
      <p:sp>
        <p:nvSpPr>
          <p:cNvPr id="572" name="Google Shape;572;p50"/>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9" name="Google Shape;579;p50"/>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0" name="Google Shape;580;p50"/>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1" name="Google Shape;581;p50"/>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2" name="Google Shape;582;p50"/>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3" name="Google Shape;58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6"/>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
          <p:cNvSpPr txBox="1"/>
          <p:nvPr>
            <p:ph idx="1" type="body"/>
          </p:nvPr>
        </p:nvSpPr>
        <p:spPr>
          <a:xfrm>
            <a:off x="4572000" y="1369325"/>
            <a:ext cx="3850500" cy="33327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58" name="Google Shape;58;p6"/>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1">
  <p:cSld name="CUSTOM_7_1_1">
    <p:spTree>
      <p:nvGrpSpPr>
        <p:cNvPr id="584" name="Shape 584"/>
        <p:cNvGrpSpPr/>
        <p:nvPr/>
      </p:nvGrpSpPr>
      <p:grpSpPr>
        <a:xfrm>
          <a:off x="0" y="0"/>
          <a:ext cx="0" cy="0"/>
          <a:chOff x="0" y="0"/>
          <a:chExt cx="0" cy="0"/>
        </a:xfrm>
      </p:grpSpPr>
      <p:sp>
        <p:nvSpPr>
          <p:cNvPr id="585" name="Google Shape;585;p5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2" name="Google Shape;592;p5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3" name="Google Shape;593;p5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4" name="Google Shape;594;p5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5" name="Google Shape;595;p5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6" name="Google Shape;596;p5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7" name="Google Shape;597;p5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8" name="Google Shape;598;p5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9" name="Google Shape;599;p5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0" name="Google Shape;600;p5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01" name="Google Shape;601;p5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2" name="Google Shape;602;p5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03" name="Google Shape;603;p5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4" name="Google Shape;60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60" name="Shape 60"/>
        <p:cNvGrpSpPr/>
        <p:nvPr/>
      </p:nvGrpSpPr>
      <p:grpSpPr>
        <a:xfrm>
          <a:off x="0" y="0"/>
          <a:ext cx="0" cy="0"/>
          <a:chOff x="0" y="0"/>
          <a:chExt cx="0" cy="0"/>
        </a:xfrm>
      </p:grpSpPr>
      <p:sp>
        <p:nvSpPr>
          <p:cNvPr id="61" name="Google Shape;61;p7"/>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txBox="1"/>
          <p:nvPr>
            <p:ph type="title"/>
          </p:nvPr>
        </p:nvSpPr>
        <p:spPr>
          <a:xfrm>
            <a:off x="7210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8" name="Google Shape;68;p7"/>
          <p:cNvSpPr txBox="1"/>
          <p:nvPr>
            <p:ph idx="1" type="subTitle"/>
          </p:nvPr>
        </p:nvSpPr>
        <p:spPr>
          <a:xfrm>
            <a:off x="7211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9" name="Google Shape;69;p7"/>
          <p:cNvSpPr txBox="1"/>
          <p:nvPr>
            <p:ph idx="2" type="title"/>
          </p:nvPr>
        </p:nvSpPr>
        <p:spPr>
          <a:xfrm>
            <a:off x="7210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0" name="Google Shape;70;p7"/>
          <p:cNvSpPr txBox="1"/>
          <p:nvPr>
            <p:ph idx="3" type="subTitle"/>
          </p:nvPr>
        </p:nvSpPr>
        <p:spPr>
          <a:xfrm>
            <a:off x="7211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1" name="Google Shape;71;p7"/>
          <p:cNvSpPr txBox="1"/>
          <p:nvPr>
            <p:ph idx="4" type="title"/>
          </p:nvPr>
        </p:nvSpPr>
        <p:spPr>
          <a:xfrm>
            <a:off x="34583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2" name="Google Shape;72;p7"/>
          <p:cNvSpPr txBox="1"/>
          <p:nvPr>
            <p:ph idx="5" type="subTitle"/>
          </p:nvPr>
        </p:nvSpPr>
        <p:spPr>
          <a:xfrm>
            <a:off x="34584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3" name="Google Shape;73;p7"/>
          <p:cNvSpPr txBox="1"/>
          <p:nvPr>
            <p:ph idx="6" type="title"/>
          </p:nvPr>
        </p:nvSpPr>
        <p:spPr>
          <a:xfrm>
            <a:off x="34583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4" name="Google Shape;74;p7"/>
          <p:cNvSpPr txBox="1"/>
          <p:nvPr>
            <p:ph idx="7" type="subTitle"/>
          </p:nvPr>
        </p:nvSpPr>
        <p:spPr>
          <a:xfrm>
            <a:off x="34584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5" name="Google Shape;75;p7"/>
          <p:cNvSpPr txBox="1"/>
          <p:nvPr>
            <p:ph idx="8" type="title"/>
          </p:nvPr>
        </p:nvSpPr>
        <p:spPr>
          <a:xfrm>
            <a:off x="619572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6" name="Google Shape;76;p7"/>
          <p:cNvSpPr txBox="1"/>
          <p:nvPr>
            <p:ph idx="9" type="subTitle"/>
          </p:nvPr>
        </p:nvSpPr>
        <p:spPr>
          <a:xfrm>
            <a:off x="619577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7" name="Google Shape;77;p7"/>
          <p:cNvSpPr txBox="1"/>
          <p:nvPr>
            <p:ph idx="13" type="title"/>
          </p:nvPr>
        </p:nvSpPr>
        <p:spPr>
          <a:xfrm>
            <a:off x="619572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8" name="Google Shape;78;p7"/>
          <p:cNvSpPr txBox="1"/>
          <p:nvPr>
            <p:ph idx="14" type="subTitle"/>
          </p:nvPr>
        </p:nvSpPr>
        <p:spPr>
          <a:xfrm>
            <a:off x="619575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9" name="Google Shape;79;p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81" name="Shape 81"/>
        <p:cNvGrpSpPr/>
        <p:nvPr/>
      </p:nvGrpSpPr>
      <p:grpSpPr>
        <a:xfrm>
          <a:off x="0" y="0"/>
          <a:ext cx="0" cy="0"/>
          <a:chOff x="0" y="0"/>
          <a:chExt cx="0" cy="0"/>
        </a:xfrm>
      </p:grpSpPr>
      <p:sp>
        <p:nvSpPr>
          <p:cNvPr id="82" name="Google Shape;82;p8"/>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txBox="1"/>
          <p:nvPr>
            <p:ph type="title"/>
          </p:nvPr>
        </p:nvSpPr>
        <p:spPr>
          <a:xfrm>
            <a:off x="1987675" y="1412700"/>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8"/>
          <p:cNvSpPr txBox="1"/>
          <p:nvPr>
            <p:ph idx="1" type="subTitle"/>
          </p:nvPr>
        </p:nvSpPr>
        <p:spPr>
          <a:xfrm>
            <a:off x="1987700" y="2292125"/>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0" name="Google Shape;90;p8"/>
          <p:cNvSpPr txBox="1"/>
          <p:nvPr>
            <p:ph idx="2" type="title"/>
          </p:nvPr>
        </p:nvSpPr>
        <p:spPr>
          <a:xfrm>
            <a:off x="845800"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1" name="Google Shape;91;p8"/>
          <p:cNvSpPr txBox="1"/>
          <p:nvPr>
            <p:ph idx="3" type="title"/>
          </p:nvPr>
        </p:nvSpPr>
        <p:spPr>
          <a:xfrm>
            <a:off x="1928100" y="316274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8"/>
          <p:cNvSpPr txBox="1"/>
          <p:nvPr>
            <p:ph idx="4" type="subTitle"/>
          </p:nvPr>
        </p:nvSpPr>
        <p:spPr>
          <a:xfrm>
            <a:off x="1928125" y="404217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 name="Google Shape;93;p8"/>
          <p:cNvSpPr txBox="1"/>
          <p:nvPr>
            <p:ph idx="5" type="title"/>
          </p:nvPr>
        </p:nvSpPr>
        <p:spPr>
          <a:xfrm>
            <a:off x="6000750" y="141268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8"/>
          <p:cNvSpPr txBox="1"/>
          <p:nvPr>
            <p:ph idx="6" type="subTitle"/>
          </p:nvPr>
        </p:nvSpPr>
        <p:spPr>
          <a:xfrm>
            <a:off x="6000775" y="229210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 name="Google Shape;95;p8"/>
          <p:cNvSpPr txBox="1"/>
          <p:nvPr>
            <p:ph idx="7" type="title"/>
          </p:nvPr>
        </p:nvSpPr>
        <p:spPr>
          <a:xfrm>
            <a:off x="5981196" y="316273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6" name="Google Shape;96;p8"/>
          <p:cNvSpPr txBox="1"/>
          <p:nvPr>
            <p:ph idx="8" type="subTitle"/>
          </p:nvPr>
        </p:nvSpPr>
        <p:spPr>
          <a:xfrm>
            <a:off x="5981200" y="4042161"/>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7" name="Google Shape;97;p8"/>
          <p:cNvSpPr txBox="1"/>
          <p:nvPr>
            <p:ph idx="9" type="title"/>
          </p:nvPr>
        </p:nvSpPr>
        <p:spPr>
          <a:xfrm>
            <a:off x="8457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8"/>
          <p:cNvSpPr txBox="1"/>
          <p:nvPr>
            <p:ph idx="13" type="title"/>
          </p:nvPr>
        </p:nvSpPr>
        <p:spPr>
          <a:xfrm>
            <a:off x="4895098"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9" name="Google Shape;99;p8"/>
          <p:cNvSpPr txBox="1"/>
          <p:nvPr>
            <p:ph idx="14" type="title"/>
          </p:nvPr>
        </p:nvSpPr>
        <p:spPr>
          <a:xfrm>
            <a:off x="48950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8"/>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1" name="Google Shape;101;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9"/>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9"/>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9"/>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9"/>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9"/>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9"/>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
          <p:cNvSpPr txBox="1"/>
          <p:nvPr>
            <p:ph type="ctrTitle"/>
          </p:nvPr>
        </p:nvSpPr>
        <p:spPr>
          <a:xfrm>
            <a:off x="723150" y="1494200"/>
            <a:ext cx="7697700" cy="15981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9"/>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id="114" name="Google Shape;114;p10"/>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0"/>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0"/>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10"/>
          <p:cNvSpPr txBox="1"/>
          <p:nvPr>
            <p:ph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1" name="Google Shape;121;p10"/>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2" name="Google Shape;122;p10"/>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Kulim Park"/>
              <a:buNone/>
              <a:defRPr b="0" i="0" sz="2800" u="none" cap="none" strike="noStrike">
                <a:solidFill>
                  <a:schemeClr val="dk1"/>
                </a:solidFill>
                <a:latin typeface="Kulim Park"/>
                <a:ea typeface="Kulim Park"/>
                <a:cs typeface="Kulim Park"/>
                <a:sym typeface="Kulim Park"/>
              </a:defRPr>
            </a:lvl1pPr>
            <a:lvl2pPr lvl="1"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2pPr>
            <a:lvl3pPr lvl="2"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3pPr>
            <a:lvl4pPr lvl="3"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4pPr>
            <a:lvl5pPr lvl="4"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5pPr>
            <a:lvl6pPr lvl="5"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6pPr>
            <a:lvl7pPr lvl="6"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7pPr>
            <a:lvl8pPr lvl="7"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8pPr>
            <a:lvl9pPr lvl="8"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1pPr>
            <a:lvl2pPr indent="-330200" lvl="1" marL="914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2pPr>
            <a:lvl3pPr indent="-330200" lvl="2" marL="1371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3pPr>
            <a:lvl4pPr indent="-330200" lvl="3" marL="1828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4pPr>
            <a:lvl5pPr indent="-330200" lvl="4" marL="22860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5pPr>
            <a:lvl6pPr indent="-330200" lvl="5" marL="2743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6pPr>
            <a:lvl7pPr indent="-330200" lvl="6" marL="3200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7pPr>
            <a:lvl8pPr indent="-330200" lvl="7" marL="3657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8pPr>
            <a:lvl9pPr indent="-330200" lvl="8" marL="4114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449">
          <p15:clr>
            <a:srgbClr val="FF0000"/>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nvSpPr>
        <p:spPr>
          <a:xfrm>
            <a:off x="1883450" y="653888"/>
            <a:ext cx="55140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lang="en-US" sz="3000"/>
              <a:t>Combining multiple tree rearrangement operators for efficient parsimony inference using reinforcement learning approach</a:t>
            </a:r>
            <a:endParaRPr b="1" i="0" sz="3000" u="none" cap="none" strike="noStrike">
              <a:solidFill>
                <a:srgbClr val="000000"/>
              </a:solidFill>
            </a:endParaRPr>
          </a:p>
        </p:txBody>
      </p:sp>
      <p:pic>
        <p:nvPicPr>
          <p:cNvPr id="610" name="Google Shape;610;p52"/>
          <p:cNvPicPr preferRelativeResize="0"/>
          <p:nvPr/>
        </p:nvPicPr>
        <p:blipFill rotWithShape="1">
          <a:blip r:embed="rId3">
            <a:alphaModFix/>
          </a:blip>
          <a:srcRect b="0" l="0" r="0" t="0"/>
          <a:stretch/>
        </p:blipFill>
        <p:spPr>
          <a:xfrm>
            <a:off x="7787388" y="96997"/>
            <a:ext cx="442513" cy="442513"/>
          </a:xfrm>
          <a:prstGeom prst="rect">
            <a:avLst/>
          </a:prstGeom>
          <a:noFill/>
          <a:ln>
            <a:noFill/>
          </a:ln>
        </p:spPr>
      </p:pic>
      <p:pic>
        <p:nvPicPr>
          <p:cNvPr id="611" name="Google Shape;611;p52"/>
          <p:cNvPicPr preferRelativeResize="0"/>
          <p:nvPr/>
        </p:nvPicPr>
        <p:blipFill rotWithShape="1">
          <a:blip r:embed="rId4">
            <a:alphaModFix/>
          </a:blip>
          <a:srcRect b="0" l="0" r="0" t="0"/>
          <a:stretch/>
        </p:blipFill>
        <p:spPr>
          <a:xfrm>
            <a:off x="8439879" y="89893"/>
            <a:ext cx="447051" cy="447051"/>
          </a:xfrm>
          <a:prstGeom prst="rect">
            <a:avLst/>
          </a:prstGeom>
          <a:noFill/>
          <a:ln>
            <a:noFill/>
          </a:ln>
        </p:spPr>
      </p:pic>
      <p:pic>
        <p:nvPicPr>
          <p:cNvPr id="612" name="Google Shape;612;p52"/>
          <p:cNvPicPr preferRelativeResize="0"/>
          <p:nvPr/>
        </p:nvPicPr>
        <p:blipFill rotWithShape="1">
          <a:blip r:embed="rId5">
            <a:alphaModFix/>
          </a:blip>
          <a:srcRect b="3209" l="3462" r="63591" t="9810"/>
          <a:stretch/>
        </p:blipFill>
        <p:spPr>
          <a:xfrm>
            <a:off x="7110280" y="92165"/>
            <a:ext cx="467129" cy="444779"/>
          </a:xfrm>
          <a:prstGeom prst="rect">
            <a:avLst/>
          </a:prstGeom>
          <a:noFill/>
          <a:ln>
            <a:noFill/>
          </a:ln>
        </p:spPr>
      </p:pic>
      <p:sp>
        <p:nvSpPr>
          <p:cNvPr id="613" name="Google Shape;613;p52"/>
          <p:cNvSpPr txBox="1"/>
          <p:nvPr/>
        </p:nvSpPr>
        <p:spPr>
          <a:xfrm>
            <a:off x="1883450" y="3820325"/>
            <a:ext cx="57600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lang="en-US"/>
              <a:t>Students</a:t>
            </a:r>
            <a:r>
              <a:rPr b="0" i="0" lang="en-US" sz="1400" u="none" cap="none" strike="noStrike">
                <a:solidFill>
                  <a:srgbClr val="000000"/>
                </a:solidFill>
                <a:latin typeface="Arial"/>
                <a:ea typeface="Arial"/>
                <a:cs typeface="Arial"/>
                <a:sym typeface="Arial"/>
              </a:rPr>
              <a:t>: Huỳnh Tiến Dũng, Vũ Quốc Tuấn, Nguyễn Việt Dũng</a:t>
            </a:r>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dk1"/>
                </a:solidFill>
              </a:rPr>
              <a:t>Science Instructor</a:t>
            </a:r>
            <a:r>
              <a:rPr b="0" i="0" lang="en-US" sz="1400" u="none" cap="none" strike="noStrike">
                <a:solidFill>
                  <a:schemeClr val="dk1"/>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TS. Hoàng Thị Điệp</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1"/>
          <p:cNvSpPr txBox="1"/>
          <p:nvPr>
            <p:ph idx="4294967295" type="ctrTitle"/>
          </p:nvPr>
        </p:nvSpPr>
        <p:spPr>
          <a:xfrm>
            <a:off x="1460850" y="770788"/>
            <a:ext cx="6222300" cy="15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400">
                <a:latin typeface="Arial"/>
                <a:ea typeface="Arial"/>
                <a:cs typeface="Arial"/>
                <a:sym typeface="Arial"/>
              </a:rPr>
              <a:t>Thank you for listening</a:t>
            </a:r>
            <a:endParaRPr b="1" sz="4400">
              <a:solidFill>
                <a:schemeClr val="dk2"/>
              </a:solidFill>
              <a:latin typeface="Arial"/>
              <a:ea typeface="Arial"/>
              <a:cs typeface="Arial"/>
              <a:sym typeface="Arial"/>
            </a:endParaRPr>
          </a:p>
        </p:txBody>
      </p:sp>
      <p:sp>
        <p:nvSpPr>
          <p:cNvPr id="696" name="Google Shape;696;p61"/>
          <p:cNvSpPr txBox="1"/>
          <p:nvPr>
            <p:ph idx="15" type="title"/>
          </p:nvPr>
        </p:nvSpPr>
        <p:spPr>
          <a:xfrm flipH="1">
            <a:off x="2655487" y="2510313"/>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1400">
                <a:latin typeface="Arial"/>
                <a:ea typeface="Arial"/>
                <a:cs typeface="Arial"/>
                <a:sym typeface="Arial"/>
              </a:rPr>
              <a:t>Students</a:t>
            </a:r>
            <a:r>
              <a:rPr b="1" lang="en-US" sz="1400">
                <a:latin typeface="Arial"/>
                <a:ea typeface="Arial"/>
                <a:cs typeface="Arial"/>
                <a:sym typeface="Arial"/>
              </a:rPr>
              <a:t>:</a:t>
            </a:r>
            <a:endParaRPr b="1" sz="1400">
              <a:latin typeface="Arial"/>
              <a:ea typeface="Arial"/>
              <a:cs typeface="Arial"/>
              <a:sym typeface="Arial"/>
            </a:endParaRPr>
          </a:p>
        </p:txBody>
      </p:sp>
      <p:sp>
        <p:nvSpPr>
          <p:cNvPr id="697" name="Google Shape;697;p61"/>
          <p:cNvSpPr txBox="1"/>
          <p:nvPr/>
        </p:nvSpPr>
        <p:spPr>
          <a:xfrm>
            <a:off x="2655474" y="2804500"/>
            <a:ext cx="42837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Huỳnh Tiến Dũng - 21020007 - K66C-CLC</a:t>
            </a:r>
            <a:endParaRPr sz="1300">
              <a:solidFill>
                <a:schemeClr val="dk1"/>
              </a:solidFill>
            </a:endParaRPr>
          </a:p>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Vũ Quốc Tuấn - 21020033 - K66C-CLC</a:t>
            </a:r>
            <a:endParaRPr sz="1300">
              <a:solidFill>
                <a:schemeClr val="dk1"/>
              </a:solidFill>
            </a:endParaRPr>
          </a:p>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Nguyễn Việt Dũng - 21020043 - K66C-A-CLC2</a:t>
            </a:r>
            <a:endParaRPr sz="1300"/>
          </a:p>
        </p:txBody>
      </p:sp>
      <p:sp>
        <p:nvSpPr>
          <p:cNvPr id="698" name="Google Shape;698;p61"/>
          <p:cNvSpPr txBox="1"/>
          <p:nvPr>
            <p:ph idx="15" type="title"/>
          </p:nvPr>
        </p:nvSpPr>
        <p:spPr>
          <a:xfrm flipH="1">
            <a:off x="2655464" y="3789688"/>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1400">
                <a:latin typeface="Arial"/>
                <a:ea typeface="Arial"/>
                <a:cs typeface="Arial"/>
                <a:sym typeface="Arial"/>
              </a:rPr>
              <a:t>Science Instructor</a:t>
            </a:r>
            <a:r>
              <a:rPr b="1" lang="en-US" sz="1400">
                <a:latin typeface="Arial"/>
                <a:ea typeface="Arial"/>
                <a:cs typeface="Arial"/>
                <a:sym typeface="Arial"/>
              </a:rPr>
              <a:t>:</a:t>
            </a:r>
            <a:endParaRPr b="1" sz="1400">
              <a:latin typeface="Arial"/>
              <a:ea typeface="Arial"/>
              <a:cs typeface="Arial"/>
              <a:sym typeface="Arial"/>
            </a:endParaRPr>
          </a:p>
        </p:txBody>
      </p:sp>
      <p:sp>
        <p:nvSpPr>
          <p:cNvPr id="699" name="Google Shape;699;p61"/>
          <p:cNvSpPr txBox="1"/>
          <p:nvPr/>
        </p:nvSpPr>
        <p:spPr>
          <a:xfrm>
            <a:off x="2655477" y="4115681"/>
            <a:ext cx="26604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1"/>
              </a:buClr>
              <a:buSzPts val="1300"/>
              <a:buFont typeface="Arial"/>
              <a:buChar char="●"/>
            </a:pPr>
            <a:r>
              <a:rPr lang="en-US" sz="1300">
                <a:solidFill>
                  <a:schemeClr val="dk1"/>
                </a:solidFill>
              </a:rPr>
              <a:t>TS. Hoàng Thị Điệp</a:t>
            </a:r>
            <a:endParaRPr sz="1300"/>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53"/>
          <p:cNvPicPr preferRelativeResize="0"/>
          <p:nvPr/>
        </p:nvPicPr>
        <p:blipFill rotWithShape="1">
          <a:blip r:embed="rId3">
            <a:alphaModFix/>
          </a:blip>
          <a:srcRect b="0" l="0" r="0" t="0"/>
          <a:stretch/>
        </p:blipFill>
        <p:spPr>
          <a:xfrm>
            <a:off x="1854425" y="583875"/>
            <a:ext cx="5435149" cy="4327325"/>
          </a:xfrm>
          <a:prstGeom prst="rect">
            <a:avLst/>
          </a:prstGeom>
          <a:noFill/>
          <a:ln>
            <a:noFill/>
          </a:ln>
        </p:spPr>
      </p:pic>
      <p:sp>
        <p:nvSpPr>
          <p:cNvPr id="619" name="Google Shape;619;p53"/>
          <p:cNvSpPr txBox="1"/>
          <p:nvPr/>
        </p:nvSpPr>
        <p:spPr>
          <a:xfrm>
            <a:off x="186699" y="60675"/>
            <a:ext cx="1843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200"/>
              <a:t>MPB</a:t>
            </a:r>
            <a:r>
              <a:rPr b="1" lang="en-US" sz="2200"/>
              <a:t>o</a:t>
            </a:r>
            <a:r>
              <a:rPr b="1" lang="en-US" sz="2200"/>
              <a:t>ot</a:t>
            </a:r>
            <a:endParaRPr b="1" i="0" sz="19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4"/>
          <p:cNvPicPr preferRelativeResize="0"/>
          <p:nvPr/>
        </p:nvPicPr>
        <p:blipFill rotWithShape="1">
          <a:blip r:embed="rId3">
            <a:alphaModFix/>
          </a:blip>
          <a:srcRect b="0" l="35886" r="2" t="0"/>
          <a:stretch/>
        </p:blipFill>
        <p:spPr>
          <a:xfrm>
            <a:off x="2302510" y="105328"/>
            <a:ext cx="3934948" cy="4932845"/>
          </a:xfrm>
          <a:prstGeom prst="rect">
            <a:avLst/>
          </a:prstGeom>
          <a:noFill/>
          <a:ln>
            <a:noFill/>
          </a:ln>
        </p:spPr>
      </p:pic>
      <p:cxnSp>
        <p:nvCxnSpPr>
          <p:cNvPr id="625" name="Google Shape;625;p54"/>
          <p:cNvCxnSpPr/>
          <p:nvPr/>
        </p:nvCxnSpPr>
        <p:spPr>
          <a:xfrm flipH="1" rot="10800000">
            <a:off x="2158273" y="3596626"/>
            <a:ext cx="806700" cy="2340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26" name="Google Shape;626;p54"/>
          <p:cNvSpPr txBox="1"/>
          <p:nvPr/>
        </p:nvSpPr>
        <p:spPr>
          <a:xfrm>
            <a:off x="142211" y="3451799"/>
            <a:ext cx="2160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t>SPR is used throughout the framework of MPBoot</a:t>
            </a:r>
            <a:endParaRPr b="1" i="0" sz="1800" u="none" cap="none" strike="noStrike">
              <a:solidFill>
                <a:srgbClr val="000000"/>
              </a:solidFill>
              <a:latin typeface="Arial"/>
              <a:ea typeface="Arial"/>
              <a:cs typeface="Arial"/>
              <a:sym typeface="Arial"/>
            </a:endParaRPr>
          </a:p>
        </p:txBody>
      </p:sp>
      <p:cxnSp>
        <p:nvCxnSpPr>
          <p:cNvPr id="627" name="Google Shape;627;p54"/>
          <p:cNvCxnSpPr/>
          <p:nvPr/>
        </p:nvCxnSpPr>
        <p:spPr>
          <a:xfrm flipH="1">
            <a:off x="6139791" y="2026508"/>
            <a:ext cx="701700" cy="4119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28" name="Google Shape;628;p54"/>
          <p:cNvSpPr txBox="1"/>
          <p:nvPr/>
        </p:nvSpPr>
        <p:spPr>
          <a:xfrm>
            <a:off x="6841500" y="903725"/>
            <a:ext cx="21603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t>TBR is more comprehensive than SPR, but it has not been integrated into MPBoot yet.</a:t>
            </a:r>
            <a:endParaRPr b="1" i="0" sz="1800" u="none" cap="none" strike="noStrike">
              <a:solidFill>
                <a:srgbClr val="000000"/>
              </a:solidFill>
              <a:latin typeface="Arial"/>
              <a:ea typeface="Arial"/>
              <a:cs typeface="Arial"/>
              <a:sym typeface="Arial"/>
            </a:endParaRPr>
          </a:p>
        </p:txBody>
      </p:sp>
      <p:cxnSp>
        <p:nvCxnSpPr>
          <p:cNvPr id="629" name="Google Shape;629;p54"/>
          <p:cNvCxnSpPr/>
          <p:nvPr/>
        </p:nvCxnSpPr>
        <p:spPr>
          <a:xfrm flipH="1">
            <a:off x="6139791" y="3268894"/>
            <a:ext cx="701700" cy="111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30" name="Google Shape;630;p54"/>
          <p:cNvSpPr txBox="1"/>
          <p:nvPr/>
        </p:nvSpPr>
        <p:spPr>
          <a:xfrm>
            <a:off x="6903291" y="2812754"/>
            <a:ext cx="2160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800"/>
              <a:t>TBR is complex and difficult to implement.</a:t>
            </a:r>
            <a:endParaRPr b="1" i="0" sz="18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5"/>
          <p:cNvSpPr txBox="1"/>
          <p:nvPr/>
        </p:nvSpPr>
        <p:spPr>
          <a:xfrm>
            <a:off x="1326275" y="382725"/>
            <a:ext cx="657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t>Fast Evaluation of a TBR Move</a:t>
            </a:r>
            <a:endParaRPr sz="1700"/>
          </a:p>
        </p:txBody>
      </p:sp>
      <p:pic>
        <p:nvPicPr>
          <p:cNvPr id="636" name="Google Shape;636;p55"/>
          <p:cNvPicPr preferRelativeResize="0"/>
          <p:nvPr/>
        </p:nvPicPr>
        <p:blipFill>
          <a:blip r:embed="rId3">
            <a:alphaModFix/>
          </a:blip>
          <a:stretch>
            <a:fillRect/>
          </a:stretch>
        </p:blipFill>
        <p:spPr>
          <a:xfrm>
            <a:off x="1149063" y="951512"/>
            <a:ext cx="6931925" cy="2226375"/>
          </a:xfrm>
          <a:prstGeom prst="rect">
            <a:avLst/>
          </a:prstGeom>
          <a:noFill/>
          <a:ln>
            <a:noFill/>
          </a:ln>
        </p:spPr>
      </p:pic>
      <p:cxnSp>
        <p:nvCxnSpPr>
          <p:cNvPr id="637" name="Google Shape;637;p55"/>
          <p:cNvCxnSpPr/>
          <p:nvPr/>
        </p:nvCxnSpPr>
        <p:spPr>
          <a:xfrm flipH="1" rot="10800000">
            <a:off x="1237625" y="3661925"/>
            <a:ext cx="573900" cy="292500"/>
          </a:xfrm>
          <a:prstGeom prst="straightConnector1">
            <a:avLst/>
          </a:prstGeom>
          <a:noFill/>
          <a:ln cap="flat" cmpd="sng" w="9525">
            <a:solidFill>
              <a:srgbClr val="595959"/>
            </a:solidFill>
            <a:prstDash val="solid"/>
            <a:round/>
            <a:headEnd len="med" w="med" type="none"/>
            <a:tailEnd len="med" w="med" type="triangle"/>
          </a:ln>
        </p:spPr>
      </p:cxnSp>
      <p:cxnSp>
        <p:nvCxnSpPr>
          <p:cNvPr id="638" name="Google Shape;638;p55"/>
          <p:cNvCxnSpPr/>
          <p:nvPr/>
        </p:nvCxnSpPr>
        <p:spPr>
          <a:xfrm>
            <a:off x="1247175" y="3954425"/>
            <a:ext cx="554100" cy="301200"/>
          </a:xfrm>
          <a:prstGeom prst="straightConnector1">
            <a:avLst/>
          </a:prstGeom>
          <a:noFill/>
          <a:ln cap="flat" cmpd="sng" w="9525">
            <a:solidFill>
              <a:srgbClr val="595959"/>
            </a:solidFill>
            <a:prstDash val="solid"/>
            <a:round/>
            <a:headEnd len="med" w="med" type="none"/>
            <a:tailEnd len="med" w="med" type="triangle"/>
          </a:ln>
        </p:spPr>
      </p:cxnSp>
      <p:sp>
        <p:nvSpPr>
          <p:cNvPr id="639" name="Google Shape;639;p55"/>
          <p:cNvSpPr txBox="1"/>
          <p:nvPr/>
        </p:nvSpPr>
        <p:spPr>
          <a:xfrm>
            <a:off x="1874650" y="3438725"/>
            <a:ext cx="334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Best search strategy</a:t>
            </a:r>
            <a:endParaRPr sz="1700"/>
          </a:p>
        </p:txBody>
      </p:sp>
      <p:sp>
        <p:nvSpPr>
          <p:cNvPr id="640" name="Google Shape;640;p55"/>
          <p:cNvSpPr txBox="1"/>
          <p:nvPr/>
        </p:nvSpPr>
        <p:spPr>
          <a:xfrm>
            <a:off x="1874650" y="4063600"/>
            <a:ext cx="308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Better search strategy</a:t>
            </a:r>
            <a:endParaRPr sz="1700"/>
          </a:p>
        </p:txBody>
      </p:sp>
      <p:cxnSp>
        <p:nvCxnSpPr>
          <p:cNvPr id="641" name="Google Shape;641;p55"/>
          <p:cNvCxnSpPr>
            <a:stCxn id="639" idx="3"/>
          </p:cNvCxnSpPr>
          <p:nvPr/>
        </p:nvCxnSpPr>
        <p:spPr>
          <a:xfrm>
            <a:off x="5218450" y="3661925"/>
            <a:ext cx="478200" cy="0"/>
          </a:xfrm>
          <a:prstGeom prst="straightConnector1">
            <a:avLst/>
          </a:prstGeom>
          <a:noFill/>
          <a:ln cap="flat" cmpd="sng" w="9525">
            <a:solidFill>
              <a:srgbClr val="595959"/>
            </a:solidFill>
            <a:prstDash val="solid"/>
            <a:round/>
            <a:headEnd len="med" w="med" type="none"/>
            <a:tailEnd len="med" w="med" type="triangle"/>
          </a:ln>
        </p:spPr>
      </p:cxnSp>
      <p:sp>
        <p:nvSpPr>
          <p:cNvPr id="642" name="Google Shape;642;p55"/>
          <p:cNvSpPr txBox="1"/>
          <p:nvPr/>
        </p:nvSpPr>
        <p:spPr>
          <a:xfrm>
            <a:off x="5831825" y="3438725"/>
            <a:ext cx="216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MPBoot-TBR-best</a:t>
            </a:r>
            <a:endParaRPr sz="1700"/>
          </a:p>
        </p:txBody>
      </p:sp>
      <p:cxnSp>
        <p:nvCxnSpPr>
          <p:cNvPr id="643" name="Google Shape;643;p55"/>
          <p:cNvCxnSpPr/>
          <p:nvPr/>
        </p:nvCxnSpPr>
        <p:spPr>
          <a:xfrm>
            <a:off x="5218450" y="4286800"/>
            <a:ext cx="478200" cy="0"/>
          </a:xfrm>
          <a:prstGeom prst="straightConnector1">
            <a:avLst/>
          </a:prstGeom>
          <a:noFill/>
          <a:ln cap="flat" cmpd="sng" w="9525">
            <a:solidFill>
              <a:srgbClr val="595959"/>
            </a:solidFill>
            <a:prstDash val="solid"/>
            <a:round/>
            <a:headEnd len="med" w="med" type="none"/>
            <a:tailEnd len="med" w="med" type="triangle"/>
          </a:ln>
        </p:spPr>
      </p:cxnSp>
      <p:sp>
        <p:nvSpPr>
          <p:cNvPr id="644" name="Google Shape;644;p55"/>
          <p:cNvSpPr txBox="1"/>
          <p:nvPr/>
        </p:nvSpPr>
        <p:spPr>
          <a:xfrm>
            <a:off x="5831825" y="4063600"/>
            <a:ext cx="216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MPBoot-TBR-be</a:t>
            </a:r>
            <a:r>
              <a:rPr lang="en-US" sz="1700"/>
              <a:t>tter</a:t>
            </a:r>
            <a:endParaRPr sz="17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1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48" name="Shape 648"/>
        <p:cNvGrpSpPr/>
        <p:nvPr/>
      </p:nvGrpSpPr>
      <p:grpSpPr>
        <a:xfrm>
          <a:off x="0" y="0"/>
          <a:ext cx="0" cy="0"/>
          <a:chOff x="0" y="0"/>
          <a:chExt cx="0" cy="0"/>
        </a:xfrm>
      </p:grpSpPr>
      <p:sp>
        <p:nvSpPr>
          <p:cNvPr id="649" name="Google Shape;649;p56"/>
          <p:cNvSpPr/>
          <p:nvPr/>
        </p:nvSpPr>
        <p:spPr>
          <a:xfrm flipH="1" rot="4102360">
            <a:off x="-3585421" y="4072384"/>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6"/>
          <p:cNvSpPr/>
          <p:nvPr/>
        </p:nvSpPr>
        <p:spPr>
          <a:xfrm rot="813319">
            <a:off x="-4799852" y="-19291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6"/>
          <p:cNvSpPr txBox="1"/>
          <p:nvPr/>
        </p:nvSpPr>
        <p:spPr>
          <a:xfrm>
            <a:off x="370193" y="119182"/>
            <a:ext cx="8403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200"/>
              <a:t>Ant Colony Optimization</a:t>
            </a:r>
            <a:endParaRPr b="1" i="0" sz="2200" u="none" cap="none" strike="noStrike">
              <a:solidFill>
                <a:srgbClr val="000000"/>
              </a:solidFill>
              <a:latin typeface="Arial"/>
              <a:ea typeface="Arial"/>
              <a:cs typeface="Arial"/>
              <a:sym typeface="Arial"/>
            </a:endParaRPr>
          </a:p>
        </p:txBody>
      </p:sp>
      <p:pic>
        <p:nvPicPr>
          <p:cNvPr id="652" name="Google Shape;652;p56"/>
          <p:cNvPicPr preferRelativeResize="0"/>
          <p:nvPr/>
        </p:nvPicPr>
        <p:blipFill>
          <a:blip r:embed="rId3">
            <a:alphaModFix/>
          </a:blip>
          <a:stretch>
            <a:fillRect/>
          </a:stretch>
        </p:blipFill>
        <p:spPr>
          <a:xfrm>
            <a:off x="87063" y="734025"/>
            <a:ext cx="8969876" cy="4261599"/>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57"/>
          <p:cNvPicPr preferRelativeResize="0"/>
          <p:nvPr/>
        </p:nvPicPr>
        <p:blipFill>
          <a:blip r:embed="rId3">
            <a:alphaModFix/>
          </a:blip>
          <a:stretch>
            <a:fillRect/>
          </a:stretch>
        </p:blipFill>
        <p:spPr>
          <a:xfrm>
            <a:off x="1960150" y="1"/>
            <a:ext cx="4622005" cy="3473000"/>
          </a:xfrm>
          <a:prstGeom prst="rect">
            <a:avLst/>
          </a:prstGeom>
          <a:noFill/>
          <a:ln>
            <a:noFill/>
          </a:ln>
        </p:spPr>
      </p:pic>
      <p:pic>
        <p:nvPicPr>
          <p:cNvPr id="658" name="Google Shape;658;p57"/>
          <p:cNvPicPr preferRelativeResize="0"/>
          <p:nvPr/>
        </p:nvPicPr>
        <p:blipFill>
          <a:blip r:embed="rId4">
            <a:alphaModFix/>
          </a:blip>
          <a:stretch>
            <a:fillRect/>
          </a:stretch>
        </p:blipFill>
        <p:spPr>
          <a:xfrm>
            <a:off x="2133199" y="3473000"/>
            <a:ext cx="4275900" cy="1674175"/>
          </a:xfrm>
          <a:prstGeom prst="rect">
            <a:avLst/>
          </a:prstGeom>
          <a:noFill/>
          <a:ln>
            <a:noFill/>
          </a:ln>
        </p:spPr>
      </p:pic>
      <p:sp>
        <p:nvSpPr>
          <p:cNvPr id="659" name="Google Shape;659;p57"/>
          <p:cNvSpPr/>
          <p:nvPr/>
        </p:nvSpPr>
        <p:spPr>
          <a:xfrm>
            <a:off x="4151214" y="137263"/>
            <a:ext cx="2380500" cy="804900"/>
          </a:xfrm>
          <a:prstGeom prst="rect">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57"/>
          <p:cNvPicPr preferRelativeResize="0"/>
          <p:nvPr/>
        </p:nvPicPr>
        <p:blipFill rotWithShape="1">
          <a:blip r:embed="rId5">
            <a:alphaModFix/>
          </a:blip>
          <a:srcRect b="0" l="0" r="0" t="0"/>
          <a:stretch/>
        </p:blipFill>
        <p:spPr>
          <a:xfrm>
            <a:off x="4562788" y="2536050"/>
            <a:ext cx="210925" cy="210925"/>
          </a:xfrm>
          <a:prstGeom prst="rect">
            <a:avLst/>
          </a:prstGeom>
          <a:noFill/>
          <a:ln>
            <a:noFill/>
          </a:ln>
        </p:spPr>
      </p:pic>
      <p:pic>
        <p:nvPicPr>
          <p:cNvPr id="661" name="Google Shape;661;p57"/>
          <p:cNvPicPr preferRelativeResize="0"/>
          <p:nvPr/>
        </p:nvPicPr>
        <p:blipFill rotWithShape="1">
          <a:blip r:embed="rId5">
            <a:alphaModFix/>
          </a:blip>
          <a:srcRect b="0" l="0" r="0" t="0"/>
          <a:stretch/>
        </p:blipFill>
        <p:spPr>
          <a:xfrm>
            <a:off x="5161113" y="2536050"/>
            <a:ext cx="210925" cy="210925"/>
          </a:xfrm>
          <a:prstGeom prst="rect">
            <a:avLst/>
          </a:prstGeom>
          <a:noFill/>
          <a:ln>
            <a:noFill/>
          </a:ln>
        </p:spPr>
      </p:pic>
      <p:pic>
        <p:nvPicPr>
          <p:cNvPr id="662" name="Google Shape;662;p57"/>
          <p:cNvPicPr preferRelativeResize="0"/>
          <p:nvPr/>
        </p:nvPicPr>
        <p:blipFill rotWithShape="1">
          <a:blip r:embed="rId5">
            <a:alphaModFix/>
          </a:blip>
          <a:srcRect b="0" l="0" r="0" t="0"/>
          <a:stretch/>
        </p:blipFill>
        <p:spPr>
          <a:xfrm>
            <a:off x="5721013" y="2536050"/>
            <a:ext cx="210925" cy="210925"/>
          </a:xfrm>
          <a:prstGeom prst="rect">
            <a:avLst/>
          </a:prstGeom>
          <a:noFill/>
          <a:ln>
            <a:noFill/>
          </a:ln>
        </p:spPr>
      </p:pic>
      <p:pic>
        <p:nvPicPr>
          <p:cNvPr id="663" name="Google Shape;663;p57"/>
          <p:cNvPicPr preferRelativeResize="0"/>
          <p:nvPr/>
        </p:nvPicPr>
        <p:blipFill rotWithShape="1">
          <a:blip r:embed="rId5">
            <a:alphaModFix/>
          </a:blip>
          <a:srcRect b="0" l="0" r="0" t="0"/>
          <a:stretch/>
        </p:blipFill>
        <p:spPr>
          <a:xfrm>
            <a:off x="6311663" y="2536050"/>
            <a:ext cx="210925" cy="210925"/>
          </a:xfrm>
          <a:prstGeom prst="rect">
            <a:avLst/>
          </a:prstGeom>
          <a:noFill/>
          <a:ln>
            <a:noFill/>
          </a:ln>
        </p:spPr>
      </p:pic>
      <p:pic>
        <p:nvPicPr>
          <p:cNvPr id="664" name="Google Shape;664;p57"/>
          <p:cNvPicPr preferRelativeResize="0"/>
          <p:nvPr/>
        </p:nvPicPr>
        <p:blipFill rotWithShape="1">
          <a:blip r:embed="rId5">
            <a:alphaModFix/>
          </a:blip>
          <a:srcRect b="0" l="0" r="0" t="0"/>
          <a:stretch/>
        </p:blipFill>
        <p:spPr>
          <a:xfrm>
            <a:off x="4562788" y="2986656"/>
            <a:ext cx="210925" cy="210925"/>
          </a:xfrm>
          <a:prstGeom prst="rect">
            <a:avLst/>
          </a:prstGeom>
          <a:noFill/>
          <a:ln>
            <a:noFill/>
          </a:ln>
        </p:spPr>
      </p:pic>
      <p:pic>
        <p:nvPicPr>
          <p:cNvPr id="665" name="Google Shape;665;p57"/>
          <p:cNvPicPr preferRelativeResize="0"/>
          <p:nvPr/>
        </p:nvPicPr>
        <p:blipFill rotWithShape="1">
          <a:blip r:embed="rId5">
            <a:alphaModFix/>
          </a:blip>
          <a:srcRect b="0" l="0" r="0" t="0"/>
          <a:stretch/>
        </p:blipFill>
        <p:spPr>
          <a:xfrm>
            <a:off x="5161113" y="2986668"/>
            <a:ext cx="210925" cy="210925"/>
          </a:xfrm>
          <a:prstGeom prst="rect">
            <a:avLst/>
          </a:prstGeom>
          <a:noFill/>
          <a:ln>
            <a:noFill/>
          </a:ln>
        </p:spPr>
      </p:pic>
      <p:pic>
        <p:nvPicPr>
          <p:cNvPr id="666" name="Google Shape;666;p57"/>
          <p:cNvPicPr preferRelativeResize="0"/>
          <p:nvPr/>
        </p:nvPicPr>
        <p:blipFill rotWithShape="1">
          <a:blip r:embed="rId5">
            <a:alphaModFix/>
          </a:blip>
          <a:srcRect b="0" l="0" r="0" t="0"/>
          <a:stretch/>
        </p:blipFill>
        <p:spPr>
          <a:xfrm>
            <a:off x="5721013" y="2986668"/>
            <a:ext cx="210925" cy="210925"/>
          </a:xfrm>
          <a:prstGeom prst="rect">
            <a:avLst/>
          </a:prstGeom>
          <a:noFill/>
          <a:ln>
            <a:noFill/>
          </a:ln>
        </p:spPr>
      </p:pic>
      <p:pic>
        <p:nvPicPr>
          <p:cNvPr id="667" name="Google Shape;667;p57"/>
          <p:cNvPicPr preferRelativeResize="0"/>
          <p:nvPr/>
        </p:nvPicPr>
        <p:blipFill rotWithShape="1">
          <a:blip r:embed="rId5">
            <a:alphaModFix/>
          </a:blip>
          <a:srcRect b="0" l="0" r="0" t="0"/>
          <a:stretch/>
        </p:blipFill>
        <p:spPr>
          <a:xfrm>
            <a:off x="6311663" y="2986668"/>
            <a:ext cx="210925" cy="210925"/>
          </a:xfrm>
          <a:prstGeom prst="rect">
            <a:avLst/>
          </a:prstGeom>
          <a:noFill/>
          <a:ln>
            <a:noFill/>
          </a:ln>
        </p:spPr>
      </p:pic>
      <p:pic>
        <p:nvPicPr>
          <p:cNvPr id="668" name="Google Shape;668;p57"/>
          <p:cNvPicPr preferRelativeResize="0"/>
          <p:nvPr/>
        </p:nvPicPr>
        <p:blipFill rotWithShape="1">
          <a:blip r:embed="rId5">
            <a:alphaModFix/>
          </a:blip>
          <a:srcRect b="0" l="0" r="0" t="0"/>
          <a:stretch/>
        </p:blipFill>
        <p:spPr>
          <a:xfrm>
            <a:off x="5437227" y="4493533"/>
            <a:ext cx="210925" cy="21092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58"/>
          <p:cNvPicPr preferRelativeResize="0"/>
          <p:nvPr/>
        </p:nvPicPr>
        <p:blipFill>
          <a:blip r:embed="rId3">
            <a:alphaModFix/>
          </a:blip>
          <a:stretch>
            <a:fillRect/>
          </a:stretch>
        </p:blipFill>
        <p:spPr>
          <a:xfrm>
            <a:off x="152400" y="644650"/>
            <a:ext cx="8839204" cy="3854204"/>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9"/>
          <p:cNvSpPr/>
          <p:nvPr/>
        </p:nvSpPr>
        <p:spPr>
          <a:xfrm>
            <a:off x="3239025" y="853651"/>
            <a:ext cx="2734560" cy="164073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US" sz="1900"/>
              <a:t>Applications</a:t>
            </a:r>
            <a:endParaRPr b="1" i="0" sz="1900" u="none" cap="none" strike="noStrike">
              <a:solidFill>
                <a:srgbClr val="000000"/>
              </a:solidFill>
              <a:latin typeface="Arial"/>
              <a:ea typeface="Arial"/>
              <a:cs typeface="Arial"/>
              <a:sym typeface="Arial"/>
            </a:endParaRPr>
          </a:p>
        </p:txBody>
      </p:sp>
      <p:pic>
        <p:nvPicPr>
          <p:cNvPr id="679" name="Google Shape;679;p59"/>
          <p:cNvPicPr preferRelativeResize="0"/>
          <p:nvPr/>
        </p:nvPicPr>
        <p:blipFill rotWithShape="1">
          <a:blip r:embed="rId3">
            <a:alphaModFix/>
          </a:blip>
          <a:srcRect b="0" l="0" r="0" t="0"/>
          <a:stretch/>
        </p:blipFill>
        <p:spPr>
          <a:xfrm>
            <a:off x="491300" y="543509"/>
            <a:ext cx="2198875" cy="1730142"/>
          </a:xfrm>
          <a:prstGeom prst="rect">
            <a:avLst/>
          </a:prstGeom>
          <a:noFill/>
          <a:ln>
            <a:noFill/>
          </a:ln>
        </p:spPr>
      </p:pic>
      <p:pic>
        <p:nvPicPr>
          <p:cNvPr id="680" name="Google Shape;680;p59"/>
          <p:cNvPicPr preferRelativeResize="0"/>
          <p:nvPr/>
        </p:nvPicPr>
        <p:blipFill rotWithShape="1">
          <a:blip r:embed="rId4">
            <a:alphaModFix/>
          </a:blip>
          <a:srcRect b="0" l="0" r="0" t="0"/>
          <a:stretch/>
        </p:blipFill>
        <p:spPr>
          <a:xfrm>
            <a:off x="361725" y="3069313"/>
            <a:ext cx="2734524" cy="1640725"/>
          </a:xfrm>
          <a:prstGeom prst="rect">
            <a:avLst/>
          </a:prstGeom>
          <a:noFill/>
          <a:ln>
            <a:noFill/>
          </a:ln>
        </p:spPr>
      </p:pic>
      <p:pic>
        <p:nvPicPr>
          <p:cNvPr id="681" name="Google Shape;681;p59"/>
          <p:cNvPicPr preferRelativeResize="0"/>
          <p:nvPr/>
        </p:nvPicPr>
        <p:blipFill rotWithShape="1">
          <a:blip r:embed="rId5">
            <a:alphaModFix/>
          </a:blip>
          <a:srcRect b="0" l="0" r="0" t="0"/>
          <a:stretch/>
        </p:blipFill>
        <p:spPr>
          <a:xfrm>
            <a:off x="3437800" y="3024612"/>
            <a:ext cx="2306857" cy="1730149"/>
          </a:xfrm>
          <a:prstGeom prst="rect">
            <a:avLst/>
          </a:prstGeom>
          <a:noFill/>
          <a:ln>
            <a:noFill/>
          </a:ln>
        </p:spPr>
      </p:pic>
      <p:pic>
        <p:nvPicPr>
          <p:cNvPr id="682" name="Google Shape;682;p59"/>
          <p:cNvPicPr preferRelativeResize="0"/>
          <p:nvPr/>
        </p:nvPicPr>
        <p:blipFill rotWithShape="1">
          <a:blip r:embed="rId6">
            <a:alphaModFix/>
          </a:blip>
          <a:srcRect b="0" l="0" r="0" t="0"/>
          <a:stretch/>
        </p:blipFill>
        <p:spPr>
          <a:xfrm>
            <a:off x="6323025" y="3069325"/>
            <a:ext cx="2459238" cy="1640725"/>
          </a:xfrm>
          <a:prstGeom prst="rect">
            <a:avLst/>
          </a:prstGeom>
          <a:noFill/>
          <a:ln>
            <a:noFill/>
          </a:ln>
        </p:spPr>
      </p:pic>
      <p:pic>
        <p:nvPicPr>
          <p:cNvPr id="683" name="Google Shape;683;p59"/>
          <p:cNvPicPr preferRelativeResize="0"/>
          <p:nvPr/>
        </p:nvPicPr>
        <p:blipFill rotWithShape="1">
          <a:blip r:embed="rId7">
            <a:alphaModFix/>
          </a:blip>
          <a:srcRect b="0" l="21780" r="19381" t="0"/>
          <a:stretch/>
        </p:blipFill>
        <p:spPr>
          <a:xfrm>
            <a:off x="6491663" y="388730"/>
            <a:ext cx="2198875" cy="2039720"/>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0"/>
          <p:cNvSpPr/>
          <p:nvPr/>
        </p:nvSpPr>
        <p:spPr>
          <a:xfrm>
            <a:off x="1996838" y="1021175"/>
            <a:ext cx="4041600" cy="9249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latin typeface="Calibri"/>
                <a:ea typeface="Calibri"/>
                <a:cs typeface="Calibri"/>
                <a:sym typeface="Calibri"/>
              </a:rPr>
              <a:t>I</a:t>
            </a:r>
            <a:r>
              <a:rPr lang="en-US" sz="2000">
                <a:latin typeface="Calibri"/>
                <a:ea typeface="Calibri"/>
                <a:cs typeface="Calibri"/>
                <a:sym typeface="Calibri"/>
              </a:rPr>
              <a:t>mproved sampling performance</a:t>
            </a:r>
            <a:endParaRPr sz="2000">
              <a:solidFill>
                <a:srgbClr val="000000"/>
              </a:solidFill>
              <a:latin typeface="Calibri"/>
              <a:ea typeface="Calibri"/>
              <a:cs typeface="Calibri"/>
              <a:sym typeface="Calibri"/>
            </a:endParaRPr>
          </a:p>
        </p:txBody>
      </p:sp>
      <p:sp>
        <p:nvSpPr>
          <p:cNvPr id="689" name="Google Shape;689;p60"/>
          <p:cNvSpPr/>
          <p:nvPr/>
        </p:nvSpPr>
        <p:spPr>
          <a:xfrm>
            <a:off x="2511338" y="2104800"/>
            <a:ext cx="4041600" cy="9294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latin typeface="Calibri"/>
                <a:ea typeface="Calibri"/>
                <a:cs typeface="Calibri"/>
                <a:sym typeface="Calibri"/>
              </a:rPr>
              <a:t>H</a:t>
            </a:r>
            <a:r>
              <a:rPr lang="en-US" sz="2000">
                <a:solidFill>
                  <a:srgbClr val="000000"/>
                </a:solidFill>
                <a:latin typeface="Calibri"/>
                <a:ea typeface="Calibri"/>
                <a:cs typeface="Calibri"/>
                <a:sym typeface="Calibri"/>
              </a:rPr>
              <a:t>igh applicability</a:t>
            </a:r>
            <a:endParaRPr sz="2000">
              <a:solidFill>
                <a:srgbClr val="000000"/>
              </a:solidFill>
              <a:latin typeface="Calibri"/>
              <a:ea typeface="Calibri"/>
              <a:cs typeface="Calibri"/>
              <a:sym typeface="Calibri"/>
            </a:endParaRPr>
          </a:p>
        </p:txBody>
      </p:sp>
      <p:sp>
        <p:nvSpPr>
          <p:cNvPr id="690" name="Google Shape;690;p60"/>
          <p:cNvSpPr/>
          <p:nvPr/>
        </p:nvSpPr>
        <p:spPr>
          <a:xfrm>
            <a:off x="3105563" y="3192925"/>
            <a:ext cx="4041600" cy="9294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latin typeface="Calibri"/>
                <a:ea typeface="Calibri"/>
                <a:cs typeface="Calibri"/>
                <a:sym typeface="Calibri"/>
              </a:rPr>
              <a:t>Open-source code</a:t>
            </a:r>
            <a:endParaRPr sz="2000">
              <a:solidFill>
                <a:srgbClr val="000000"/>
              </a:solidFill>
              <a:latin typeface="Calibri"/>
              <a:ea typeface="Calibri"/>
              <a:cs typeface="Calibri"/>
              <a:sym typeface="Calibri"/>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